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71" r:id="rId8"/>
    <p:sldId id="261" r:id="rId9"/>
    <p:sldId id="272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</p:sldIdLst>
  <p:sldSz cx="20104100" cy="20104100"/>
  <p:notesSz cx="20104100" cy="201041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292" y="-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05790" y="6232271"/>
            <a:ext cx="6865620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11580" y="11258296"/>
            <a:ext cx="5654040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3860" y="4623943"/>
            <a:ext cx="3513582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159758" y="4623943"/>
            <a:ext cx="3513582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3860" y="804164"/>
            <a:ext cx="7269480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3860" y="4623943"/>
            <a:ext cx="726948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46248" y="18696814"/>
            <a:ext cx="2584704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03860" y="18696814"/>
            <a:ext cx="1857756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815584" y="18696814"/>
            <a:ext cx="1857756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9.png"/><Relationship Id="rId7" Type="http://schemas.openxmlformats.org/officeDocument/2006/relationships/image" Target="../media/image7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7.jp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jpg"/><Relationship Id="rId10" Type="http://schemas.openxmlformats.org/officeDocument/2006/relationships/image" Target="../media/image39.png"/><Relationship Id="rId4" Type="http://schemas.openxmlformats.org/officeDocument/2006/relationships/image" Target="../media/image8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7.jpg"/><Relationship Id="rId7" Type="http://schemas.openxmlformats.org/officeDocument/2006/relationships/image" Target="../media/image4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image" Target="../media/image34.jp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34.jp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16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49.png"/><Relationship Id="rId5" Type="http://schemas.openxmlformats.org/officeDocument/2006/relationships/image" Target="../media/image8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7.jp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jpg"/><Relationship Id="rId7" Type="http://schemas.openxmlformats.org/officeDocument/2006/relationships/image" Target="../media/image5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34.jp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9.jpg"/><Relationship Id="rId7" Type="http://schemas.openxmlformats.org/officeDocument/2006/relationships/image" Target="../media/image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jp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g"/><Relationship Id="rId7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4.jpg"/><Relationship Id="rId7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10" Type="http://schemas.openxmlformats.org/officeDocument/2006/relationships/image" Target="../media/image15.jpg"/><Relationship Id="rId4" Type="http://schemas.openxmlformats.org/officeDocument/2006/relationships/image" Target="../media/image6.png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jp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732167"/>
            <a:ext cx="19430999" cy="1856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"/>
            <a:ext cx="20104067" cy="180150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024860" y="2537327"/>
            <a:ext cx="12145645" cy="2815590"/>
            <a:chOff x="4024860" y="2537327"/>
            <a:chExt cx="12145645" cy="2815590"/>
          </a:xfrm>
        </p:grpSpPr>
        <p:sp>
          <p:nvSpPr>
            <p:cNvPr id="4" name="object 4"/>
            <p:cNvSpPr/>
            <p:nvPr/>
          </p:nvSpPr>
          <p:spPr>
            <a:xfrm>
              <a:off x="4035458" y="2547921"/>
              <a:ext cx="12129770" cy="2799715"/>
            </a:xfrm>
            <a:custGeom>
              <a:avLst/>
              <a:gdLst/>
              <a:ahLst/>
              <a:cxnLst/>
              <a:rect l="l" t="t" r="r" b="b"/>
              <a:pathLst>
                <a:path w="12129769" h="2799715">
                  <a:moveTo>
                    <a:pt x="12017443" y="2799237"/>
                  </a:moveTo>
                  <a:lnTo>
                    <a:pt x="111958" y="2799237"/>
                  </a:lnTo>
                  <a:lnTo>
                    <a:pt x="68378" y="2790439"/>
                  </a:lnTo>
                  <a:lnTo>
                    <a:pt x="32791" y="2766446"/>
                  </a:lnTo>
                  <a:lnTo>
                    <a:pt x="8798" y="2730859"/>
                  </a:lnTo>
                  <a:lnTo>
                    <a:pt x="0" y="2687279"/>
                  </a:lnTo>
                  <a:lnTo>
                    <a:pt x="0" y="111969"/>
                  </a:lnTo>
                  <a:lnTo>
                    <a:pt x="8798" y="68387"/>
                  </a:lnTo>
                  <a:lnTo>
                    <a:pt x="32791" y="32796"/>
                  </a:lnTo>
                  <a:lnTo>
                    <a:pt x="68378" y="8799"/>
                  </a:lnTo>
                  <a:lnTo>
                    <a:pt x="111958" y="0"/>
                  </a:lnTo>
                  <a:lnTo>
                    <a:pt x="12017443" y="0"/>
                  </a:lnTo>
                  <a:lnTo>
                    <a:pt x="12061021" y="8799"/>
                  </a:lnTo>
                  <a:lnTo>
                    <a:pt x="12096605" y="32796"/>
                  </a:lnTo>
                  <a:lnTo>
                    <a:pt x="12120594" y="68387"/>
                  </a:lnTo>
                  <a:lnTo>
                    <a:pt x="12129391" y="111969"/>
                  </a:lnTo>
                  <a:lnTo>
                    <a:pt x="12129391" y="2687279"/>
                  </a:lnTo>
                  <a:lnTo>
                    <a:pt x="12120594" y="2730859"/>
                  </a:lnTo>
                  <a:lnTo>
                    <a:pt x="12096605" y="2766446"/>
                  </a:lnTo>
                  <a:lnTo>
                    <a:pt x="12061021" y="2790439"/>
                  </a:lnTo>
                  <a:lnTo>
                    <a:pt x="12017443" y="2799237"/>
                  </a:lnTo>
                  <a:close/>
                </a:path>
              </a:pathLst>
            </a:custGeom>
            <a:ln w="10597">
              <a:solidFill>
                <a:srgbClr val="0160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35457" y="2547924"/>
              <a:ext cx="4043679" cy="516890"/>
            </a:xfrm>
            <a:custGeom>
              <a:avLst/>
              <a:gdLst/>
              <a:ahLst/>
              <a:cxnLst/>
              <a:rect l="l" t="t" r="r" b="b"/>
              <a:pathLst>
                <a:path w="4043679" h="516889">
                  <a:moveTo>
                    <a:pt x="4043126" y="0"/>
                  </a:moveTo>
                  <a:lnTo>
                    <a:pt x="105271" y="0"/>
                  </a:lnTo>
                  <a:lnTo>
                    <a:pt x="64296" y="8273"/>
                  </a:lnTo>
                  <a:lnTo>
                    <a:pt x="30834" y="30836"/>
                  </a:lnTo>
                  <a:lnTo>
                    <a:pt x="8273" y="64301"/>
                  </a:lnTo>
                  <a:lnTo>
                    <a:pt x="0" y="105282"/>
                  </a:lnTo>
                  <a:lnTo>
                    <a:pt x="0" y="516503"/>
                  </a:lnTo>
                  <a:lnTo>
                    <a:pt x="4043126" y="516503"/>
                  </a:lnTo>
                  <a:lnTo>
                    <a:pt x="4043126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35457" y="2547924"/>
              <a:ext cx="4043679" cy="516890"/>
            </a:xfrm>
            <a:custGeom>
              <a:avLst/>
              <a:gdLst/>
              <a:ahLst/>
              <a:cxnLst/>
              <a:rect l="l" t="t" r="r" b="b"/>
              <a:pathLst>
                <a:path w="4043679" h="516889">
                  <a:moveTo>
                    <a:pt x="4043126" y="516503"/>
                  </a:moveTo>
                  <a:lnTo>
                    <a:pt x="0" y="516503"/>
                  </a:lnTo>
                  <a:lnTo>
                    <a:pt x="0" y="105282"/>
                  </a:lnTo>
                  <a:lnTo>
                    <a:pt x="8273" y="64301"/>
                  </a:lnTo>
                  <a:lnTo>
                    <a:pt x="30834" y="30836"/>
                  </a:lnTo>
                  <a:lnTo>
                    <a:pt x="64296" y="8273"/>
                  </a:lnTo>
                  <a:lnTo>
                    <a:pt x="105271" y="0"/>
                  </a:lnTo>
                  <a:lnTo>
                    <a:pt x="4043126" y="0"/>
                  </a:lnTo>
                  <a:lnTo>
                    <a:pt x="4043126" y="516503"/>
                  </a:lnTo>
                  <a:close/>
                </a:path>
              </a:pathLst>
            </a:custGeom>
            <a:ln w="211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078591" y="2547927"/>
              <a:ext cx="4043679" cy="516890"/>
            </a:xfrm>
            <a:custGeom>
              <a:avLst/>
              <a:gdLst/>
              <a:ahLst/>
              <a:cxnLst/>
              <a:rect l="l" t="t" r="r" b="b"/>
              <a:pathLst>
                <a:path w="4043679" h="516889">
                  <a:moveTo>
                    <a:pt x="4043137" y="0"/>
                  </a:moveTo>
                  <a:lnTo>
                    <a:pt x="0" y="0"/>
                  </a:lnTo>
                  <a:lnTo>
                    <a:pt x="0" y="516503"/>
                  </a:lnTo>
                  <a:lnTo>
                    <a:pt x="4043137" y="516503"/>
                  </a:lnTo>
                  <a:lnTo>
                    <a:pt x="4043137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78591" y="2547927"/>
              <a:ext cx="4043679" cy="516890"/>
            </a:xfrm>
            <a:custGeom>
              <a:avLst/>
              <a:gdLst/>
              <a:ahLst/>
              <a:cxnLst/>
              <a:rect l="l" t="t" r="r" b="b"/>
              <a:pathLst>
                <a:path w="4043679" h="516889">
                  <a:moveTo>
                    <a:pt x="4043137" y="516503"/>
                  </a:moveTo>
                  <a:lnTo>
                    <a:pt x="0" y="516503"/>
                  </a:lnTo>
                  <a:lnTo>
                    <a:pt x="0" y="0"/>
                  </a:lnTo>
                  <a:lnTo>
                    <a:pt x="4043137" y="0"/>
                  </a:lnTo>
                  <a:lnTo>
                    <a:pt x="4043137" y="516503"/>
                  </a:lnTo>
                  <a:close/>
                </a:path>
              </a:pathLst>
            </a:custGeom>
            <a:ln w="211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121728" y="2547924"/>
              <a:ext cx="4043679" cy="516890"/>
            </a:xfrm>
            <a:custGeom>
              <a:avLst/>
              <a:gdLst/>
              <a:ahLst/>
              <a:cxnLst/>
              <a:rect l="l" t="t" r="r" b="b"/>
              <a:pathLst>
                <a:path w="4043680" h="516889">
                  <a:moveTo>
                    <a:pt x="3934856" y="0"/>
                  </a:moveTo>
                  <a:lnTo>
                    <a:pt x="0" y="0"/>
                  </a:lnTo>
                  <a:lnTo>
                    <a:pt x="0" y="516503"/>
                  </a:lnTo>
                  <a:lnTo>
                    <a:pt x="4043126" y="516503"/>
                  </a:lnTo>
                  <a:lnTo>
                    <a:pt x="4043126" y="108281"/>
                  </a:lnTo>
                  <a:lnTo>
                    <a:pt x="4034618" y="66129"/>
                  </a:lnTo>
                  <a:lnTo>
                    <a:pt x="4011416" y="31711"/>
                  </a:lnTo>
                  <a:lnTo>
                    <a:pt x="3977001" y="8508"/>
                  </a:lnTo>
                  <a:lnTo>
                    <a:pt x="3934856" y="0"/>
                  </a:lnTo>
                  <a:close/>
                </a:path>
              </a:pathLst>
            </a:custGeom>
            <a:solidFill>
              <a:srgbClr val="016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35455" y="3064428"/>
              <a:ext cx="12129770" cy="0"/>
            </a:xfrm>
            <a:custGeom>
              <a:avLst/>
              <a:gdLst/>
              <a:ahLst/>
              <a:cxnLst/>
              <a:rect l="l" t="t" r="r" b="b"/>
              <a:pathLst>
                <a:path w="12129769">
                  <a:moveTo>
                    <a:pt x="0" y="0"/>
                  </a:moveTo>
                  <a:lnTo>
                    <a:pt x="12129401" y="0"/>
                  </a:lnTo>
                </a:path>
              </a:pathLst>
            </a:custGeom>
            <a:ln w="10597">
              <a:solidFill>
                <a:srgbClr val="0160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241822" y="2618787"/>
              <a:ext cx="580390" cy="317500"/>
            </a:xfrm>
            <a:custGeom>
              <a:avLst/>
              <a:gdLst/>
              <a:ahLst/>
              <a:cxnLst/>
              <a:rect l="l" t="t" r="r" b="b"/>
              <a:pathLst>
                <a:path w="580390" h="317500">
                  <a:moveTo>
                    <a:pt x="450398" y="0"/>
                  </a:moveTo>
                  <a:lnTo>
                    <a:pt x="129941" y="0"/>
                  </a:lnTo>
                  <a:lnTo>
                    <a:pt x="79363" y="10211"/>
                  </a:lnTo>
                  <a:lnTo>
                    <a:pt x="38059" y="38059"/>
                  </a:lnTo>
                  <a:lnTo>
                    <a:pt x="10211" y="79363"/>
                  </a:lnTo>
                  <a:lnTo>
                    <a:pt x="0" y="129941"/>
                  </a:lnTo>
                  <a:lnTo>
                    <a:pt x="0" y="187208"/>
                  </a:lnTo>
                  <a:lnTo>
                    <a:pt x="10211" y="237787"/>
                  </a:lnTo>
                  <a:lnTo>
                    <a:pt x="38059" y="279090"/>
                  </a:lnTo>
                  <a:lnTo>
                    <a:pt x="79363" y="306938"/>
                  </a:lnTo>
                  <a:lnTo>
                    <a:pt x="129941" y="317150"/>
                  </a:lnTo>
                  <a:lnTo>
                    <a:pt x="450398" y="317150"/>
                  </a:lnTo>
                  <a:lnTo>
                    <a:pt x="500972" y="306938"/>
                  </a:lnTo>
                  <a:lnTo>
                    <a:pt x="542276" y="279090"/>
                  </a:lnTo>
                  <a:lnTo>
                    <a:pt x="570127" y="237787"/>
                  </a:lnTo>
                  <a:lnTo>
                    <a:pt x="580340" y="187208"/>
                  </a:lnTo>
                  <a:lnTo>
                    <a:pt x="580340" y="129941"/>
                  </a:lnTo>
                  <a:lnTo>
                    <a:pt x="570127" y="79363"/>
                  </a:lnTo>
                  <a:lnTo>
                    <a:pt x="542276" y="38059"/>
                  </a:lnTo>
                  <a:lnTo>
                    <a:pt x="500972" y="10211"/>
                  </a:lnTo>
                  <a:lnTo>
                    <a:pt x="4503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280303" y="2659447"/>
              <a:ext cx="506730" cy="236220"/>
            </a:xfrm>
            <a:custGeom>
              <a:avLst/>
              <a:gdLst/>
              <a:ahLst/>
              <a:cxnLst/>
              <a:rect l="l" t="t" r="r" b="b"/>
              <a:pathLst>
                <a:path w="506729" h="236219">
                  <a:moveTo>
                    <a:pt x="235826" y="91186"/>
                  </a:moveTo>
                  <a:lnTo>
                    <a:pt x="228663" y="55702"/>
                  </a:lnTo>
                  <a:lnTo>
                    <a:pt x="209118" y="26708"/>
                  </a:lnTo>
                  <a:lnTo>
                    <a:pt x="180136" y="7175"/>
                  </a:lnTo>
                  <a:lnTo>
                    <a:pt x="144640" y="0"/>
                  </a:lnTo>
                  <a:lnTo>
                    <a:pt x="91173" y="0"/>
                  </a:lnTo>
                  <a:lnTo>
                    <a:pt x="55676" y="7175"/>
                  </a:lnTo>
                  <a:lnTo>
                    <a:pt x="26695" y="26708"/>
                  </a:lnTo>
                  <a:lnTo>
                    <a:pt x="7162" y="55702"/>
                  </a:lnTo>
                  <a:lnTo>
                    <a:pt x="0" y="91186"/>
                  </a:lnTo>
                  <a:lnTo>
                    <a:pt x="0" y="144665"/>
                  </a:lnTo>
                  <a:lnTo>
                    <a:pt x="7162" y="180149"/>
                  </a:lnTo>
                  <a:lnTo>
                    <a:pt x="26695" y="209130"/>
                  </a:lnTo>
                  <a:lnTo>
                    <a:pt x="55676" y="228676"/>
                  </a:lnTo>
                  <a:lnTo>
                    <a:pt x="91173" y="235839"/>
                  </a:lnTo>
                  <a:lnTo>
                    <a:pt x="144640" y="235839"/>
                  </a:lnTo>
                  <a:lnTo>
                    <a:pt x="180136" y="228676"/>
                  </a:lnTo>
                  <a:lnTo>
                    <a:pt x="209118" y="209130"/>
                  </a:lnTo>
                  <a:lnTo>
                    <a:pt x="228663" y="180149"/>
                  </a:lnTo>
                  <a:lnTo>
                    <a:pt x="235826" y="144665"/>
                  </a:lnTo>
                  <a:lnTo>
                    <a:pt x="235826" y="91186"/>
                  </a:lnTo>
                  <a:close/>
                </a:path>
                <a:path w="506729" h="236219">
                  <a:moveTo>
                    <a:pt x="506209" y="91186"/>
                  </a:moveTo>
                  <a:lnTo>
                    <a:pt x="499033" y="55702"/>
                  </a:lnTo>
                  <a:lnTo>
                    <a:pt x="479501" y="26708"/>
                  </a:lnTo>
                  <a:lnTo>
                    <a:pt x="450519" y="7175"/>
                  </a:lnTo>
                  <a:lnTo>
                    <a:pt x="415023" y="0"/>
                  </a:lnTo>
                  <a:lnTo>
                    <a:pt x="361556" y="0"/>
                  </a:lnTo>
                  <a:lnTo>
                    <a:pt x="326059" y="7175"/>
                  </a:lnTo>
                  <a:lnTo>
                    <a:pt x="297078" y="26708"/>
                  </a:lnTo>
                  <a:lnTo>
                    <a:pt x="277545" y="55702"/>
                  </a:lnTo>
                  <a:lnTo>
                    <a:pt x="270370" y="91186"/>
                  </a:lnTo>
                  <a:lnTo>
                    <a:pt x="270370" y="144665"/>
                  </a:lnTo>
                  <a:lnTo>
                    <a:pt x="277545" y="180149"/>
                  </a:lnTo>
                  <a:lnTo>
                    <a:pt x="297078" y="209130"/>
                  </a:lnTo>
                  <a:lnTo>
                    <a:pt x="326059" y="228676"/>
                  </a:lnTo>
                  <a:lnTo>
                    <a:pt x="361556" y="235839"/>
                  </a:lnTo>
                  <a:lnTo>
                    <a:pt x="415023" y="235839"/>
                  </a:lnTo>
                  <a:lnTo>
                    <a:pt x="450519" y="228676"/>
                  </a:lnTo>
                  <a:lnTo>
                    <a:pt x="479501" y="209130"/>
                  </a:lnTo>
                  <a:lnTo>
                    <a:pt x="499033" y="180149"/>
                  </a:lnTo>
                  <a:lnTo>
                    <a:pt x="506209" y="144665"/>
                  </a:lnTo>
                  <a:lnTo>
                    <a:pt x="506209" y="91186"/>
                  </a:lnTo>
                  <a:close/>
                </a:path>
              </a:pathLst>
            </a:custGeom>
            <a:solidFill>
              <a:srgbClr val="016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308167" y="2685355"/>
              <a:ext cx="178435" cy="191770"/>
            </a:xfrm>
            <a:custGeom>
              <a:avLst/>
              <a:gdLst/>
              <a:ahLst/>
              <a:cxnLst/>
              <a:rect l="l" t="t" r="r" b="b"/>
              <a:pathLst>
                <a:path w="178434" h="191769">
                  <a:moveTo>
                    <a:pt x="57061" y="82956"/>
                  </a:moveTo>
                  <a:lnTo>
                    <a:pt x="54864" y="72085"/>
                  </a:lnTo>
                  <a:lnTo>
                    <a:pt x="48869" y="63207"/>
                  </a:lnTo>
                  <a:lnTo>
                    <a:pt x="39992" y="57213"/>
                  </a:lnTo>
                  <a:lnTo>
                    <a:pt x="29121" y="55016"/>
                  </a:lnTo>
                  <a:lnTo>
                    <a:pt x="27940" y="55016"/>
                  </a:lnTo>
                  <a:lnTo>
                    <a:pt x="17068" y="57213"/>
                  </a:lnTo>
                  <a:lnTo>
                    <a:pt x="8178" y="63207"/>
                  </a:lnTo>
                  <a:lnTo>
                    <a:pt x="2197" y="72085"/>
                  </a:lnTo>
                  <a:lnTo>
                    <a:pt x="0" y="82956"/>
                  </a:lnTo>
                  <a:lnTo>
                    <a:pt x="0" y="84124"/>
                  </a:lnTo>
                  <a:lnTo>
                    <a:pt x="2197" y="95008"/>
                  </a:lnTo>
                  <a:lnTo>
                    <a:pt x="8178" y="103886"/>
                  </a:lnTo>
                  <a:lnTo>
                    <a:pt x="17068" y="109880"/>
                  </a:lnTo>
                  <a:lnTo>
                    <a:pt x="27940" y="112077"/>
                  </a:lnTo>
                  <a:lnTo>
                    <a:pt x="29121" y="112077"/>
                  </a:lnTo>
                  <a:lnTo>
                    <a:pt x="39992" y="109880"/>
                  </a:lnTo>
                  <a:lnTo>
                    <a:pt x="48869" y="103886"/>
                  </a:lnTo>
                  <a:lnTo>
                    <a:pt x="54864" y="95008"/>
                  </a:lnTo>
                  <a:lnTo>
                    <a:pt x="57061" y="84124"/>
                  </a:lnTo>
                  <a:lnTo>
                    <a:pt x="57061" y="82956"/>
                  </a:lnTo>
                  <a:close/>
                </a:path>
                <a:path w="178434" h="191769">
                  <a:moveTo>
                    <a:pt x="118224" y="158457"/>
                  </a:moveTo>
                  <a:lnTo>
                    <a:pt x="116027" y="147586"/>
                  </a:lnTo>
                  <a:lnTo>
                    <a:pt x="110032" y="138696"/>
                  </a:lnTo>
                  <a:lnTo>
                    <a:pt x="101142" y="132715"/>
                  </a:lnTo>
                  <a:lnTo>
                    <a:pt x="90271" y="130517"/>
                  </a:lnTo>
                  <a:lnTo>
                    <a:pt x="85001" y="130517"/>
                  </a:lnTo>
                  <a:lnTo>
                    <a:pt x="74129" y="132715"/>
                  </a:lnTo>
                  <a:lnTo>
                    <a:pt x="65239" y="138696"/>
                  </a:lnTo>
                  <a:lnTo>
                    <a:pt x="59258" y="147586"/>
                  </a:lnTo>
                  <a:lnTo>
                    <a:pt x="57061" y="158457"/>
                  </a:lnTo>
                  <a:lnTo>
                    <a:pt x="57061" y="163728"/>
                  </a:lnTo>
                  <a:lnTo>
                    <a:pt x="59258" y="174599"/>
                  </a:lnTo>
                  <a:lnTo>
                    <a:pt x="65239" y="183489"/>
                  </a:lnTo>
                  <a:lnTo>
                    <a:pt x="74129" y="189471"/>
                  </a:lnTo>
                  <a:lnTo>
                    <a:pt x="85001" y="191668"/>
                  </a:lnTo>
                  <a:lnTo>
                    <a:pt x="90271" y="191668"/>
                  </a:lnTo>
                  <a:lnTo>
                    <a:pt x="101142" y="189471"/>
                  </a:lnTo>
                  <a:lnTo>
                    <a:pt x="110032" y="183489"/>
                  </a:lnTo>
                  <a:lnTo>
                    <a:pt x="116027" y="174599"/>
                  </a:lnTo>
                  <a:lnTo>
                    <a:pt x="118224" y="163728"/>
                  </a:lnTo>
                  <a:lnTo>
                    <a:pt x="118224" y="158457"/>
                  </a:lnTo>
                  <a:close/>
                </a:path>
                <a:path w="178434" h="191769">
                  <a:moveTo>
                    <a:pt x="178193" y="27952"/>
                  </a:moveTo>
                  <a:lnTo>
                    <a:pt x="175996" y="17068"/>
                  </a:lnTo>
                  <a:lnTo>
                    <a:pt x="170002" y="8191"/>
                  </a:lnTo>
                  <a:lnTo>
                    <a:pt x="161124" y="2197"/>
                  </a:lnTo>
                  <a:lnTo>
                    <a:pt x="150253" y="0"/>
                  </a:lnTo>
                  <a:lnTo>
                    <a:pt x="144970" y="0"/>
                  </a:lnTo>
                  <a:lnTo>
                    <a:pt x="134099" y="2197"/>
                  </a:lnTo>
                  <a:lnTo>
                    <a:pt x="125209" y="8191"/>
                  </a:lnTo>
                  <a:lnTo>
                    <a:pt x="119227" y="17068"/>
                  </a:lnTo>
                  <a:lnTo>
                    <a:pt x="117030" y="27952"/>
                  </a:lnTo>
                  <a:lnTo>
                    <a:pt x="117030" y="33210"/>
                  </a:lnTo>
                  <a:lnTo>
                    <a:pt x="119227" y="44094"/>
                  </a:lnTo>
                  <a:lnTo>
                    <a:pt x="125209" y="52971"/>
                  </a:lnTo>
                  <a:lnTo>
                    <a:pt x="134099" y="58966"/>
                  </a:lnTo>
                  <a:lnTo>
                    <a:pt x="144970" y="61163"/>
                  </a:lnTo>
                  <a:lnTo>
                    <a:pt x="150253" y="61163"/>
                  </a:lnTo>
                  <a:lnTo>
                    <a:pt x="161124" y="58966"/>
                  </a:lnTo>
                  <a:lnTo>
                    <a:pt x="170002" y="52971"/>
                  </a:lnTo>
                  <a:lnTo>
                    <a:pt x="175996" y="44094"/>
                  </a:lnTo>
                  <a:lnTo>
                    <a:pt x="178193" y="33210"/>
                  </a:lnTo>
                  <a:lnTo>
                    <a:pt x="178193" y="27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22906" y="2670264"/>
              <a:ext cx="235838" cy="23583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1161" y="2702598"/>
              <a:ext cx="178187" cy="17881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2574879" y="2740371"/>
              <a:ext cx="122555" cy="130810"/>
            </a:xfrm>
            <a:custGeom>
              <a:avLst/>
              <a:gdLst/>
              <a:ahLst/>
              <a:cxnLst/>
              <a:rect l="l" t="t" r="r" b="b"/>
              <a:pathLst>
                <a:path w="122554" h="130810">
                  <a:moveTo>
                    <a:pt x="57061" y="27940"/>
                  </a:moveTo>
                  <a:lnTo>
                    <a:pt x="54864" y="17068"/>
                  </a:lnTo>
                  <a:lnTo>
                    <a:pt x="48882" y="8191"/>
                  </a:lnTo>
                  <a:lnTo>
                    <a:pt x="39992" y="2197"/>
                  </a:lnTo>
                  <a:lnTo>
                    <a:pt x="29121" y="0"/>
                  </a:lnTo>
                  <a:lnTo>
                    <a:pt x="27940" y="0"/>
                  </a:lnTo>
                  <a:lnTo>
                    <a:pt x="17068" y="2197"/>
                  </a:lnTo>
                  <a:lnTo>
                    <a:pt x="8191" y="8191"/>
                  </a:lnTo>
                  <a:lnTo>
                    <a:pt x="2197" y="17068"/>
                  </a:lnTo>
                  <a:lnTo>
                    <a:pt x="0" y="27940"/>
                  </a:lnTo>
                  <a:lnTo>
                    <a:pt x="0" y="29108"/>
                  </a:lnTo>
                  <a:lnTo>
                    <a:pt x="2197" y="39992"/>
                  </a:lnTo>
                  <a:lnTo>
                    <a:pt x="8191" y="48869"/>
                  </a:lnTo>
                  <a:lnTo>
                    <a:pt x="17068" y="54864"/>
                  </a:lnTo>
                  <a:lnTo>
                    <a:pt x="27940" y="57061"/>
                  </a:lnTo>
                  <a:lnTo>
                    <a:pt x="29121" y="57061"/>
                  </a:lnTo>
                  <a:lnTo>
                    <a:pt x="39992" y="54864"/>
                  </a:lnTo>
                  <a:lnTo>
                    <a:pt x="48882" y="48869"/>
                  </a:lnTo>
                  <a:lnTo>
                    <a:pt x="54864" y="39992"/>
                  </a:lnTo>
                  <a:lnTo>
                    <a:pt x="57061" y="29108"/>
                  </a:lnTo>
                  <a:lnTo>
                    <a:pt x="57061" y="27940"/>
                  </a:lnTo>
                  <a:close/>
                </a:path>
                <a:path w="122554" h="130810">
                  <a:moveTo>
                    <a:pt x="122237" y="101104"/>
                  </a:moveTo>
                  <a:lnTo>
                    <a:pt x="120040" y="90233"/>
                  </a:lnTo>
                  <a:lnTo>
                    <a:pt x="114058" y="81356"/>
                  </a:lnTo>
                  <a:lnTo>
                    <a:pt x="105168" y="75374"/>
                  </a:lnTo>
                  <a:lnTo>
                    <a:pt x="94297" y="73177"/>
                  </a:lnTo>
                  <a:lnTo>
                    <a:pt x="93129" y="73177"/>
                  </a:lnTo>
                  <a:lnTo>
                    <a:pt x="82257" y="75374"/>
                  </a:lnTo>
                  <a:lnTo>
                    <a:pt x="73367" y="81356"/>
                  </a:lnTo>
                  <a:lnTo>
                    <a:pt x="67386" y="90233"/>
                  </a:lnTo>
                  <a:lnTo>
                    <a:pt x="65189" y="101104"/>
                  </a:lnTo>
                  <a:lnTo>
                    <a:pt x="65189" y="102285"/>
                  </a:lnTo>
                  <a:lnTo>
                    <a:pt x="67386" y="113157"/>
                  </a:lnTo>
                  <a:lnTo>
                    <a:pt x="73367" y="122047"/>
                  </a:lnTo>
                  <a:lnTo>
                    <a:pt x="82257" y="128028"/>
                  </a:lnTo>
                  <a:lnTo>
                    <a:pt x="93129" y="130225"/>
                  </a:lnTo>
                  <a:lnTo>
                    <a:pt x="94297" y="130225"/>
                  </a:lnTo>
                  <a:lnTo>
                    <a:pt x="105168" y="128028"/>
                  </a:lnTo>
                  <a:lnTo>
                    <a:pt x="114058" y="122047"/>
                  </a:lnTo>
                  <a:lnTo>
                    <a:pt x="120040" y="113157"/>
                  </a:lnTo>
                  <a:lnTo>
                    <a:pt x="122237" y="102285"/>
                  </a:lnTo>
                  <a:lnTo>
                    <a:pt x="122237" y="1011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336488" y="2614923"/>
            <a:ext cx="11270615" cy="24276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40690">
              <a:lnSpc>
                <a:spcPct val="100000"/>
              </a:lnSpc>
              <a:spcBef>
                <a:spcPts val="125"/>
              </a:spcBef>
              <a:tabLst>
                <a:tab pos="4540250" algn="l"/>
                <a:tab pos="8526780" algn="l"/>
              </a:tabLst>
            </a:pPr>
            <a:r>
              <a:rPr sz="1850" spc="140" dirty="0">
                <a:solidFill>
                  <a:srgbClr val="808080"/>
                </a:solidFill>
                <a:latin typeface="Gill Sans MT"/>
                <a:cs typeface="Gill Sans MT"/>
              </a:rPr>
              <a:t>MIS</a:t>
            </a:r>
            <a:r>
              <a:rPr sz="1850" spc="295" dirty="0">
                <a:solidFill>
                  <a:srgbClr val="808080"/>
                </a:solidFill>
                <a:latin typeface="Gill Sans MT"/>
                <a:cs typeface="Gill Sans MT"/>
              </a:rPr>
              <a:t> </a:t>
            </a:r>
            <a:r>
              <a:rPr sz="1850" spc="55" dirty="0">
                <a:solidFill>
                  <a:srgbClr val="808080"/>
                </a:solidFill>
                <a:latin typeface="Gill Sans MT"/>
                <a:cs typeface="Gill Sans MT"/>
              </a:rPr>
              <a:t>PARCELAS	</a:t>
            </a:r>
            <a:r>
              <a:rPr sz="1850" spc="140" dirty="0">
                <a:solidFill>
                  <a:srgbClr val="808080"/>
                </a:solidFill>
                <a:latin typeface="Gill Sans MT"/>
                <a:cs typeface="Gill Sans MT"/>
              </a:rPr>
              <a:t>MIS</a:t>
            </a:r>
            <a:r>
              <a:rPr sz="1850" spc="290" dirty="0">
                <a:solidFill>
                  <a:srgbClr val="808080"/>
                </a:solidFill>
                <a:latin typeface="Gill Sans MT"/>
                <a:cs typeface="Gill Sans MT"/>
              </a:rPr>
              <a:t> </a:t>
            </a:r>
            <a:r>
              <a:rPr sz="1850" spc="-25" dirty="0">
                <a:solidFill>
                  <a:srgbClr val="808080"/>
                </a:solidFill>
                <a:latin typeface="Gill Sans MT"/>
                <a:cs typeface="Gill Sans MT"/>
              </a:rPr>
              <a:t>EXPLOTACIONES	</a:t>
            </a:r>
            <a:r>
              <a:rPr sz="1850" spc="-40" dirty="0">
                <a:solidFill>
                  <a:srgbClr val="FFFFFF"/>
                </a:solidFill>
                <a:latin typeface="Gill Sans MT"/>
                <a:cs typeface="Gill Sans MT"/>
              </a:rPr>
              <a:t>AGRUPACIONES</a:t>
            </a:r>
            <a:endParaRPr sz="18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spc="100" dirty="0">
                <a:solidFill>
                  <a:srgbClr val="585858"/>
                </a:solidFill>
                <a:latin typeface="Gill Sans MT"/>
                <a:cs typeface="Gill Sans MT"/>
              </a:rPr>
              <a:t>Se</a:t>
            </a:r>
            <a:r>
              <a:rPr sz="1500" spc="8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585858"/>
                </a:solidFill>
                <a:latin typeface="Gill Sans MT"/>
                <a:cs typeface="Gill Sans MT"/>
              </a:rPr>
              <a:t>considera</a:t>
            </a:r>
            <a:r>
              <a:rPr sz="1500" spc="8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10" dirty="0">
                <a:solidFill>
                  <a:srgbClr val="585858"/>
                </a:solidFill>
                <a:latin typeface="Gill Sans MT"/>
                <a:cs typeface="Gill Sans MT"/>
              </a:rPr>
              <a:t>Agrupación</a:t>
            </a:r>
            <a:r>
              <a:rPr sz="1500" spc="8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dirty="0">
                <a:solidFill>
                  <a:srgbClr val="585858"/>
                </a:solidFill>
                <a:latin typeface="Gill Sans MT"/>
                <a:cs typeface="Gill Sans MT"/>
              </a:rPr>
              <a:t>al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10" dirty="0">
                <a:solidFill>
                  <a:srgbClr val="585858"/>
                </a:solidFill>
                <a:latin typeface="Gill Sans MT"/>
                <a:cs typeface="Gill Sans MT"/>
              </a:rPr>
              <a:t>conjunto</a:t>
            </a:r>
            <a:r>
              <a:rPr sz="1500" spc="8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35" dirty="0">
                <a:solidFill>
                  <a:srgbClr val="585858"/>
                </a:solidFill>
                <a:latin typeface="Gill Sans MT"/>
                <a:cs typeface="Gill Sans MT"/>
              </a:rPr>
              <a:t>de</a:t>
            </a:r>
            <a:r>
              <a:rPr sz="1500" spc="8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585858"/>
                </a:solidFill>
                <a:latin typeface="Gill Sans MT"/>
                <a:cs typeface="Gill Sans MT"/>
              </a:rPr>
              <a:t>una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65" dirty="0">
                <a:solidFill>
                  <a:srgbClr val="585858"/>
                </a:solidFill>
                <a:latin typeface="Gill Sans MT"/>
                <a:cs typeface="Gill Sans MT"/>
              </a:rPr>
              <a:t>o</a:t>
            </a:r>
            <a:r>
              <a:rPr sz="1500" spc="8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110" dirty="0">
                <a:solidFill>
                  <a:srgbClr val="585858"/>
                </a:solidFill>
                <a:latin typeface="Gill Sans MT"/>
                <a:cs typeface="Gill Sans MT"/>
              </a:rPr>
              <a:t>más</a:t>
            </a:r>
            <a:r>
              <a:rPr sz="1500" spc="8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Gill Sans MT"/>
                <a:cs typeface="Gill Sans MT"/>
              </a:rPr>
              <a:t>explotaciones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35" dirty="0">
                <a:solidFill>
                  <a:srgbClr val="585858"/>
                </a:solidFill>
                <a:latin typeface="Gill Sans MT"/>
                <a:cs typeface="Gill Sans MT"/>
              </a:rPr>
              <a:t>en</a:t>
            </a:r>
            <a:r>
              <a:rPr sz="1500" spc="8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25" dirty="0">
                <a:solidFill>
                  <a:srgbClr val="585858"/>
                </a:solidFill>
                <a:latin typeface="Gill Sans MT"/>
                <a:cs typeface="Gill Sans MT"/>
              </a:rPr>
              <a:t>las</a:t>
            </a:r>
            <a:r>
              <a:rPr sz="1500" spc="8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45" dirty="0">
                <a:solidFill>
                  <a:srgbClr val="585858"/>
                </a:solidFill>
                <a:latin typeface="Gill Sans MT"/>
                <a:cs typeface="Gill Sans MT"/>
              </a:rPr>
              <a:t>que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50" dirty="0">
                <a:solidFill>
                  <a:srgbClr val="585858"/>
                </a:solidFill>
                <a:latin typeface="Gill Sans MT"/>
                <a:cs typeface="Gill Sans MT"/>
              </a:rPr>
              <a:t>el</a:t>
            </a:r>
            <a:r>
              <a:rPr sz="1500" spc="8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dirty="0">
                <a:solidFill>
                  <a:srgbClr val="585858"/>
                </a:solidFill>
                <a:latin typeface="Gill Sans MT"/>
                <a:cs typeface="Gill Sans MT"/>
              </a:rPr>
              <a:t>usuario</a:t>
            </a:r>
            <a:r>
              <a:rPr sz="1500" spc="8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20" dirty="0">
                <a:solidFill>
                  <a:srgbClr val="585858"/>
                </a:solidFill>
                <a:latin typeface="Gill Sans MT"/>
                <a:cs typeface="Gill Sans MT"/>
              </a:rPr>
              <a:t>quiere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25" dirty="0">
                <a:solidFill>
                  <a:srgbClr val="585858"/>
                </a:solidFill>
                <a:latin typeface="Gill Sans MT"/>
                <a:cs typeface="Gill Sans MT"/>
              </a:rPr>
              <a:t>realizar</a:t>
            </a:r>
            <a:r>
              <a:rPr sz="1500" spc="8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585858"/>
                </a:solidFill>
                <a:latin typeface="Gill Sans MT"/>
                <a:cs typeface="Gill Sans MT"/>
              </a:rPr>
              <a:t>su</a:t>
            </a:r>
            <a:r>
              <a:rPr sz="1500" spc="8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Gill Sans MT"/>
                <a:cs typeface="Gill Sans MT"/>
              </a:rPr>
              <a:t>gestión.</a:t>
            </a:r>
            <a:endParaRPr sz="1500">
              <a:latin typeface="Gill Sans MT"/>
              <a:cs typeface="Gill Sans MT"/>
            </a:endParaRPr>
          </a:p>
          <a:p>
            <a:pPr marL="12700" marR="5080">
              <a:lnSpc>
                <a:spcPct val="113599"/>
              </a:lnSpc>
            </a:pPr>
            <a:r>
              <a:rPr sz="1500" spc="60" dirty="0">
                <a:solidFill>
                  <a:srgbClr val="585858"/>
                </a:solidFill>
                <a:latin typeface="Gill Sans MT"/>
                <a:cs typeface="Gill Sans MT"/>
              </a:rPr>
              <a:t>En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35" dirty="0">
                <a:solidFill>
                  <a:srgbClr val="585858"/>
                </a:solidFill>
                <a:latin typeface="Gill Sans MT"/>
                <a:cs typeface="Gill Sans MT"/>
              </a:rPr>
              <a:t>esta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10" dirty="0">
                <a:solidFill>
                  <a:srgbClr val="585858"/>
                </a:solidFill>
                <a:latin typeface="Gill Sans MT"/>
                <a:cs typeface="Gill Sans MT"/>
              </a:rPr>
              <a:t>sección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50" dirty="0">
                <a:solidFill>
                  <a:srgbClr val="585858"/>
                </a:solidFill>
                <a:latin typeface="Gill Sans MT"/>
                <a:cs typeface="Gill Sans MT"/>
              </a:rPr>
              <a:t>el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dirty="0">
                <a:solidFill>
                  <a:srgbClr val="585858"/>
                </a:solidFill>
                <a:latin typeface="Gill Sans MT"/>
                <a:cs typeface="Gill Sans MT"/>
              </a:rPr>
              <a:t>usuario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40" dirty="0">
                <a:solidFill>
                  <a:srgbClr val="585858"/>
                </a:solidFill>
                <a:latin typeface="Gill Sans MT"/>
                <a:cs typeface="Gill Sans MT"/>
              </a:rPr>
              <a:t>puede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585858"/>
                </a:solidFill>
                <a:latin typeface="Gill Sans MT"/>
                <a:cs typeface="Gill Sans MT"/>
              </a:rPr>
              <a:t>consultar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sus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35" dirty="0">
                <a:solidFill>
                  <a:srgbClr val="585858"/>
                </a:solidFill>
                <a:latin typeface="Gill Sans MT"/>
                <a:cs typeface="Gill Sans MT"/>
              </a:rPr>
              <a:t>agrupaciones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ya </a:t>
            </a:r>
            <a:r>
              <a:rPr sz="1500" spc="15" dirty="0">
                <a:solidFill>
                  <a:srgbClr val="585858"/>
                </a:solidFill>
                <a:latin typeface="Gill Sans MT"/>
                <a:cs typeface="Gill Sans MT"/>
              </a:rPr>
              <a:t>registradas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35" dirty="0">
                <a:solidFill>
                  <a:srgbClr val="585858"/>
                </a:solidFill>
                <a:latin typeface="Gill Sans MT"/>
                <a:cs typeface="Gill Sans MT"/>
              </a:rPr>
              <a:t>en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35" dirty="0">
                <a:solidFill>
                  <a:srgbClr val="585858"/>
                </a:solidFill>
                <a:latin typeface="Gill Sans MT"/>
                <a:cs typeface="Gill Sans MT"/>
              </a:rPr>
              <a:t>esta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25" dirty="0">
                <a:solidFill>
                  <a:srgbClr val="585858"/>
                </a:solidFill>
                <a:latin typeface="Gill Sans MT"/>
                <a:cs typeface="Gill Sans MT"/>
              </a:rPr>
              <a:t>plataforma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65" dirty="0">
                <a:solidFill>
                  <a:srgbClr val="585858"/>
                </a:solidFill>
                <a:latin typeface="Gill Sans MT"/>
                <a:cs typeface="Gill Sans MT"/>
              </a:rPr>
              <a:t>o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20" dirty="0">
                <a:solidFill>
                  <a:srgbClr val="585858"/>
                </a:solidFill>
                <a:latin typeface="Gill Sans MT"/>
                <a:cs typeface="Gill Sans MT"/>
              </a:rPr>
              <a:t>añadir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15" dirty="0">
                <a:solidFill>
                  <a:srgbClr val="585858"/>
                </a:solidFill>
                <a:latin typeface="Gill Sans MT"/>
                <a:cs typeface="Gill Sans MT"/>
              </a:rPr>
              <a:t>otras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585858"/>
                </a:solidFill>
                <a:latin typeface="Gill Sans MT"/>
                <a:cs typeface="Gill Sans MT"/>
              </a:rPr>
              <a:t>nuevas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45" dirty="0">
                <a:solidFill>
                  <a:srgbClr val="585858"/>
                </a:solidFill>
                <a:latin typeface="Gill Sans MT"/>
                <a:cs typeface="Gill Sans MT"/>
              </a:rPr>
              <a:t>asociadas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110" dirty="0">
                <a:solidFill>
                  <a:srgbClr val="585858"/>
                </a:solidFill>
                <a:latin typeface="Gill Sans MT"/>
                <a:cs typeface="Gill Sans MT"/>
              </a:rPr>
              <a:t>a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585858"/>
                </a:solidFill>
                <a:latin typeface="Gill Sans MT"/>
                <a:cs typeface="Gill Sans MT"/>
              </a:rPr>
              <a:t>su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35" dirty="0">
                <a:solidFill>
                  <a:srgbClr val="585858"/>
                </a:solidFill>
                <a:latin typeface="Gill Sans MT"/>
                <a:cs typeface="Gill Sans MT"/>
              </a:rPr>
              <a:t>cuenta </a:t>
            </a:r>
            <a:r>
              <a:rPr sz="1500" spc="-40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35" dirty="0">
                <a:solidFill>
                  <a:srgbClr val="585858"/>
                </a:solidFill>
                <a:latin typeface="Gill Sans MT"/>
                <a:cs typeface="Gill Sans MT"/>
              </a:rPr>
              <a:t>de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10" dirty="0">
                <a:solidFill>
                  <a:srgbClr val="585858"/>
                </a:solidFill>
                <a:latin typeface="Gill Sans MT"/>
                <a:cs typeface="Gill Sans MT"/>
              </a:rPr>
              <a:t>usuario.</a:t>
            </a:r>
            <a:endParaRPr sz="1500">
              <a:latin typeface="Gill Sans MT"/>
              <a:cs typeface="Gill Sans MT"/>
            </a:endParaRPr>
          </a:p>
          <a:p>
            <a:pPr marL="12700" marR="246379">
              <a:lnSpc>
                <a:spcPct val="113599"/>
              </a:lnSpc>
            </a:pPr>
            <a:r>
              <a:rPr sz="1500" spc="-125" dirty="0">
                <a:solidFill>
                  <a:srgbClr val="585858"/>
                </a:solidFill>
                <a:latin typeface="Gill Sans MT"/>
                <a:cs typeface="Gill Sans MT"/>
              </a:rPr>
              <a:t>A</a:t>
            </a:r>
            <a:r>
              <a:rPr sz="1500" spc="8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585858"/>
                </a:solidFill>
                <a:latin typeface="Gill Sans MT"/>
                <a:cs typeface="Gill Sans MT"/>
              </a:rPr>
              <a:t>continucación</a:t>
            </a:r>
            <a:r>
              <a:rPr sz="1500" spc="8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45" dirty="0">
                <a:solidFill>
                  <a:srgbClr val="585858"/>
                </a:solidFill>
                <a:latin typeface="Gill Sans MT"/>
                <a:cs typeface="Gill Sans MT"/>
              </a:rPr>
              <a:t>se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25" dirty="0">
                <a:solidFill>
                  <a:srgbClr val="585858"/>
                </a:solidFill>
                <a:latin typeface="Gill Sans MT"/>
                <a:cs typeface="Gill Sans MT"/>
              </a:rPr>
              <a:t>muestra</a:t>
            </a:r>
            <a:r>
              <a:rPr sz="1500" spc="8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dirty="0">
                <a:solidFill>
                  <a:srgbClr val="585858"/>
                </a:solidFill>
                <a:latin typeface="Gill Sans MT"/>
                <a:cs typeface="Gill Sans MT"/>
              </a:rPr>
              <a:t>la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10" dirty="0">
                <a:solidFill>
                  <a:srgbClr val="585858"/>
                </a:solidFill>
                <a:latin typeface="Gill Sans MT"/>
                <a:cs typeface="Gill Sans MT"/>
              </a:rPr>
              <a:t>sección</a:t>
            </a:r>
            <a:r>
              <a:rPr sz="1500" spc="8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585858"/>
                </a:solidFill>
                <a:latin typeface="Gill Sans MT"/>
                <a:cs typeface="Gill Sans MT"/>
              </a:rPr>
              <a:t>MIS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100" dirty="0">
                <a:solidFill>
                  <a:srgbClr val="585858"/>
                </a:solidFill>
                <a:latin typeface="Gill Sans MT"/>
                <a:cs typeface="Gill Sans MT"/>
              </a:rPr>
              <a:t>AGRUPACIONES</a:t>
            </a:r>
            <a:r>
              <a:rPr sz="1500" spc="8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40" dirty="0">
                <a:solidFill>
                  <a:srgbClr val="585858"/>
                </a:solidFill>
                <a:latin typeface="Gill Sans MT"/>
                <a:cs typeface="Gill Sans MT"/>
              </a:rPr>
              <a:t>REGISTRADAS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35" dirty="0">
                <a:solidFill>
                  <a:srgbClr val="585858"/>
                </a:solidFill>
                <a:latin typeface="Gill Sans MT"/>
                <a:cs typeface="Gill Sans MT"/>
              </a:rPr>
              <a:t>en</a:t>
            </a:r>
            <a:r>
              <a:rPr sz="1500" spc="8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dirty="0">
                <a:solidFill>
                  <a:srgbClr val="585858"/>
                </a:solidFill>
                <a:latin typeface="Gill Sans MT"/>
                <a:cs typeface="Gill Sans MT"/>
              </a:rPr>
              <a:t>la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45" dirty="0">
                <a:solidFill>
                  <a:srgbClr val="585858"/>
                </a:solidFill>
                <a:latin typeface="Gill Sans MT"/>
                <a:cs typeface="Gill Sans MT"/>
              </a:rPr>
              <a:t>que</a:t>
            </a:r>
            <a:r>
              <a:rPr sz="1500" spc="8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45" dirty="0">
                <a:solidFill>
                  <a:srgbClr val="585858"/>
                </a:solidFill>
                <a:latin typeface="Gill Sans MT"/>
                <a:cs typeface="Gill Sans MT"/>
              </a:rPr>
              <a:t>se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15" dirty="0">
                <a:solidFill>
                  <a:srgbClr val="585858"/>
                </a:solidFill>
                <a:latin typeface="Gill Sans MT"/>
                <a:cs typeface="Gill Sans MT"/>
              </a:rPr>
              <a:t>exponen</a:t>
            </a:r>
            <a:r>
              <a:rPr sz="1500" spc="8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sus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35" dirty="0">
                <a:solidFill>
                  <a:srgbClr val="585858"/>
                </a:solidFill>
                <a:latin typeface="Gill Sans MT"/>
                <a:cs typeface="Gill Sans MT"/>
              </a:rPr>
              <a:t>agrupaciones</a:t>
            </a:r>
            <a:r>
              <a:rPr sz="1500" spc="80" dirty="0">
                <a:solidFill>
                  <a:srgbClr val="585858"/>
                </a:solidFill>
                <a:latin typeface="Gill Sans MT"/>
                <a:cs typeface="Gill Sans MT"/>
              </a:rPr>
              <a:t> dadas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35" dirty="0">
                <a:solidFill>
                  <a:srgbClr val="585858"/>
                </a:solidFill>
                <a:latin typeface="Gill Sans MT"/>
                <a:cs typeface="Gill Sans MT"/>
              </a:rPr>
              <a:t>de</a:t>
            </a:r>
            <a:r>
              <a:rPr sz="1500" spc="8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25" dirty="0">
                <a:solidFill>
                  <a:srgbClr val="585858"/>
                </a:solidFill>
                <a:latin typeface="Gill Sans MT"/>
                <a:cs typeface="Gill Sans MT"/>
              </a:rPr>
              <a:t>alta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35" dirty="0">
                <a:solidFill>
                  <a:srgbClr val="585858"/>
                </a:solidFill>
                <a:latin typeface="Gill Sans MT"/>
                <a:cs typeface="Gill Sans MT"/>
              </a:rPr>
              <a:t>en</a:t>
            </a:r>
            <a:r>
              <a:rPr sz="1500" spc="8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35" dirty="0">
                <a:solidFill>
                  <a:srgbClr val="585858"/>
                </a:solidFill>
                <a:latin typeface="Gill Sans MT"/>
                <a:cs typeface="Gill Sans MT"/>
              </a:rPr>
              <a:t>esta </a:t>
            </a:r>
            <a:r>
              <a:rPr sz="1500" spc="-40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10" dirty="0">
                <a:solidFill>
                  <a:srgbClr val="585858"/>
                </a:solidFill>
                <a:latin typeface="Gill Sans MT"/>
                <a:cs typeface="Gill Sans MT"/>
              </a:rPr>
              <a:t>plataforma.</a:t>
            </a:r>
            <a:r>
              <a:rPr sz="1500" spc="8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35" dirty="0">
                <a:solidFill>
                  <a:srgbClr val="585858"/>
                </a:solidFill>
                <a:latin typeface="Gill Sans MT"/>
                <a:cs typeface="Gill Sans MT"/>
              </a:rPr>
              <a:t>Si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90" dirty="0">
                <a:solidFill>
                  <a:srgbClr val="585858"/>
                </a:solidFill>
                <a:latin typeface="Gill Sans MT"/>
                <a:cs typeface="Gill Sans MT"/>
              </a:rPr>
              <a:t>lo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45" dirty="0">
                <a:solidFill>
                  <a:srgbClr val="585858"/>
                </a:solidFill>
                <a:latin typeface="Gill Sans MT"/>
                <a:cs typeface="Gill Sans MT"/>
              </a:rPr>
              <a:t>que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45" dirty="0">
                <a:solidFill>
                  <a:srgbClr val="585858"/>
                </a:solidFill>
                <a:latin typeface="Gill Sans MT"/>
                <a:cs typeface="Gill Sans MT"/>
              </a:rPr>
              <a:t>desea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30" dirty="0">
                <a:solidFill>
                  <a:srgbClr val="585858"/>
                </a:solidFill>
                <a:latin typeface="Gill Sans MT"/>
                <a:cs typeface="Gill Sans MT"/>
              </a:rPr>
              <a:t>es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25" dirty="0">
                <a:solidFill>
                  <a:srgbClr val="585858"/>
                </a:solidFill>
                <a:latin typeface="Gill Sans MT"/>
                <a:cs typeface="Gill Sans MT"/>
              </a:rPr>
              <a:t>registrar</a:t>
            </a:r>
            <a:r>
              <a:rPr sz="1500" spc="8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585858"/>
                </a:solidFill>
                <a:latin typeface="Gill Sans MT"/>
                <a:cs typeface="Gill Sans MT"/>
              </a:rPr>
              <a:t>una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65" dirty="0">
                <a:solidFill>
                  <a:srgbClr val="585858"/>
                </a:solidFill>
                <a:latin typeface="Gill Sans MT"/>
                <a:cs typeface="Gill Sans MT"/>
              </a:rPr>
              <a:t>nueva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110" dirty="0">
                <a:solidFill>
                  <a:srgbClr val="585858"/>
                </a:solidFill>
                <a:latin typeface="Gill Sans MT"/>
                <a:cs typeface="Gill Sans MT"/>
              </a:rPr>
              <a:t>a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10" dirty="0">
                <a:solidFill>
                  <a:srgbClr val="585858"/>
                </a:solidFill>
                <a:latin typeface="Gill Sans MT"/>
                <a:cs typeface="Gill Sans MT"/>
              </a:rPr>
              <a:t>través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35" dirty="0">
                <a:solidFill>
                  <a:srgbClr val="585858"/>
                </a:solidFill>
                <a:latin typeface="Gill Sans MT"/>
                <a:cs typeface="Gill Sans MT"/>
              </a:rPr>
              <a:t>de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125" dirty="0">
                <a:solidFill>
                  <a:srgbClr val="585858"/>
                </a:solidFill>
                <a:latin typeface="Gill Sans MT"/>
                <a:cs typeface="Gill Sans MT"/>
              </a:rPr>
              <a:t>NUEVA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145" dirty="0">
                <a:solidFill>
                  <a:srgbClr val="585858"/>
                </a:solidFill>
                <a:latin typeface="Gill Sans MT"/>
                <a:cs typeface="Gill Sans MT"/>
              </a:rPr>
              <a:t>AGRUPACIÓN</a:t>
            </a:r>
            <a:r>
              <a:rPr sz="1500" spc="8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10" dirty="0">
                <a:solidFill>
                  <a:srgbClr val="585858"/>
                </a:solidFill>
                <a:latin typeface="Gill Sans MT"/>
                <a:cs typeface="Gill Sans MT"/>
              </a:rPr>
              <a:t>indicando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35" dirty="0">
                <a:solidFill>
                  <a:srgbClr val="585858"/>
                </a:solidFill>
                <a:latin typeface="Gill Sans MT"/>
                <a:cs typeface="Gill Sans MT"/>
              </a:rPr>
              <a:t>en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50" dirty="0">
                <a:solidFill>
                  <a:srgbClr val="585858"/>
                </a:solidFill>
                <a:latin typeface="Gill Sans MT"/>
                <a:cs typeface="Gill Sans MT"/>
              </a:rPr>
              <a:t>el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15" dirty="0">
                <a:solidFill>
                  <a:srgbClr val="585858"/>
                </a:solidFill>
                <a:latin typeface="Gill Sans MT"/>
                <a:cs typeface="Gill Sans MT"/>
              </a:rPr>
              <a:t>proceso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35" dirty="0">
                <a:solidFill>
                  <a:srgbClr val="585858"/>
                </a:solidFill>
                <a:latin typeface="Gill Sans MT"/>
                <a:cs typeface="Gill Sans MT"/>
              </a:rPr>
              <a:t>de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35" dirty="0">
                <a:solidFill>
                  <a:srgbClr val="585858"/>
                </a:solidFill>
                <a:latin typeface="Gill Sans MT"/>
                <a:cs typeface="Gill Sans MT"/>
              </a:rPr>
              <a:t>registro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dirty="0">
                <a:solidFill>
                  <a:srgbClr val="585858"/>
                </a:solidFill>
                <a:latin typeface="Gill Sans MT"/>
                <a:cs typeface="Gill Sans MT"/>
              </a:rPr>
              <a:t>la</a:t>
            </a:r>
            <a:r>
              <a:rPr sz="1500" spc="8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10" dirty="0">
                <a:solidFill>
                  <a:srgbClr val="585858"/>
                </a:solidFill>
                <a:latin typeface="Gill Sans MT"/>
                <a:cs typeface="Gill Sans MT"/>
              </a:rPr>
              <a:t>explotación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65" dirty="0">
                <a:solidFill>
                  <a:srgbClr val="585858"/>
                </a:solidFill>
                <a:latin typeface="Gill Sans MT"/>
                <a:cs typeface="Gill Sans MT"/>
              </a:rPr>
              <a:t>o </a:t>
            </a:r>
            <a:r>
              <a:rPr sz="1500" spc="-6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Gill Sans MT"/>
                <a:cs typeface="Gill Sans MT"/>
              </a:rPr>
              <a:t>explotaciones</a:t>
            </a:r>
            <a:r>
              <a:rPr sz="1500" spc="7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45" dirty="0">
                <a:solidFill>
                  <a:srgbClr val="585858"/>
                </a:solidFill>
                <a:latin typeface="Gill Sans MT"/>
                <a:cs typeface="Gill Sans MT"/>
              </a:rPr>
              <a:t>que</a:t>
            </a:r>
            <a:r>
              <a:rPr sz="1500" spc="7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30" dirty="0">
                <a:solidFill>
                  <a:srgbClr val="585858"/>
                </a:solidFill>
                <a:latin typeface="Gill Sans MT"/>
                <a:cs typeface="Gill Sans MT"/>
              </a:rPr>
              <a:t>desee</a:t>
            </a:r>
            <a:r>
              <a:rPr sz="1500" spc="7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10" dirty="0">
                <a:solidFill>
                  <a:srgbClr val="585858"/>
                </a:solidFill>
                <a:latin typeface="Gill Sans MT"/>
                <a:cs typeface="Gill Sans MT"/>
              </a:rPr>
              <a:t>asociar</a:t>
            </a:r>
            <a:r>
              <a:rPr sz="1500" spc="7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110" dirty="0">
                <a:solidFill>
                  <a:srgbClr val="585858"/>
                </a:solidFill>
                <a:latin typeface="Gill Sans MT"/>
                <a:cs typeface="Gill Sans MT"/>
              </a:rPr>
              <a:t>a</a:t>
            </a:r>
            <a:r>
              <a:rPr sz="1500" spc="7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60" dirty="0">
                <a:solidFill>
                  <a:srgbClr val="585858"/>
                </a:solidFill>
                <a:latin typeface="Gill Sans MT"/>
                <a:cs typeface="Gill Sans MT"/>
              </a:rPr>
              <a:t>esa</a:t>
            </a:r>
            <a:r>
              <a:rPr sz="1500" spc="7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20" dirty="0">
                <a:solidFill>
                  <a:srgbClr val="585858"/>
                </a:solidFill>
                <a:latin typeface="Gill Sans MT"/>
                <a:cs typeface="Gill Sans MT"/>
              </a:rPr>
              <a:t>agrupación.</a:t>
            </a:r>
            <a:endParaRPr sz="15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500" spc="50" dirty="0">
                <a:solidFill>
                  <a:srgbClr val="585858"/>
                </a:solidFill>
                <a:latin typeface="Gill Sans MT"/>
                <a:cs typeface="Gill Sans MT"/>
              </a:rPr>
              <a:t>Le</a:t>
            </a:r>
            <a:r>
              <a:rPr sz="1500" spc="8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dirty="0">
                <a:solidFill>
                  <a:srgbClr val="585858"/>
                </a:solidFill>
                <a:latin typeface="Gill Sans MT"/>
                <a:cs typeface="Gill Sans MT"/>
              </a:rPr>
              <a:t>recordamos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45" dirty="0">
                <a:solidFill>
                  <a:srgbClr val="585858"/>
                </a:solidFill>
                <a:latin typeface="Gill Sans MT"/>
                <a:cs typeface="Gill Sans MT"/>
              </a:rPr>
              <a:t>que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30" dirty="0">
                <a:solidFill>
                  <a:srgbClr val="585858"/>
                </a:solidFill>
                <a:latin typeface="Gill Sans MT"/>
                <a:cs typeface="Gill Sans MT"/>
              </a:rPr>
              <a:t>antes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35" dirty="0">
                <a:solidFill>
                  <a:srgbClr val="585858"/>
                </a:solidFill>
                <a:latin typeface="Gill Sans MT"/>
                <a:cs typeface="Gill Sans MT"/>
              </a:rPr>
              <a:t>de</a:t>
            </a:r>
            <a:r>
              <a:rPr sz="1500" spc="8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25" dirty="0">
                <a:solidFill>
                  <a:srgbClr val="585858"/>
                </a:solidFill>
                <a:latin typeface="Gill Sans MT"/>
                <a:cs typeface="Gill Sans MT"/>
              </a:rPr>
              <a:t>crear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75" dirty="0">
                <a:solidFill>
                  <a:srgbClr val="585858"/>
                </a:solidFill>
                <a:latin typeface="Gill Sans MT"/>
                <a:cs typeface="Gill Sans MT"/>
              </a:rPr>
              <a:t>una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35" dirty="0">
                <a:solidFill>
                  <a:srgbClr val="585858"/>
                </a:solidFill>
                <a:latin typeface="Gill Sans MT"/>
                <a:cs typeface="Gill Sans MT"/>
              </a:rPr>
              <a:t>agrupación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40" dirty="0">
                <a:solidFill>
                  <a:srgbClr val="585858"/>
                </a:solidFill>
                <a:latin typeface="Gill Sans MT"/>
                <a:cs typeface="Gill Sans MT"/>
              </a:rPr>
              <a:t>debe</a:t>
            </a:r>
            <a:r>
              <a:rPr sz="1500" spc="8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Gill Sans MT"/>
                <a:cs typeface="Gill Sans MT"/>
              </a:rPr>
              <a:t>tener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15" dirty="0">
                <a:solidFill>
                  <a:srgbClr val="585858"/>
                </a:solidFill>
                <a:latin typeface="Gill Sans MT"/>
                <a:cs typeface="Gill Sans MT"/>
              </a:rPr>
              <a:t>registradas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25" dirty="0">
                <a:solidFill>
                  <a:srgbClr val="585858"/>
                </a:solidFill>
                <a:latin typeface="Gill Sans MT"/>
                <a:cs typeface="Gill Sans MT"/>
              </a:rPr>
              <a:t>las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20" dirty="0">
                <a:solidFill>
                  <a:srgbClr val="585858"/>
                </a:solidFill>
                <a:latin typeface="Gill Sans MT"/>
                <a:cs typeface="Gill Sans MT"/>
              </a:rPr>
              <a:t>parcelas</a:t>
            </a:r>
            <a:r>
              <a:rPr sz="1500" spc="8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105" dirty="0">
                <a:solidFill>
                  <a:srgbClr val="585858"/>
                </a:solidFill>
                <a:latin typeface="Gill Sans MT"/>
                <a:cs typeface="Gill Sans MT"/>
              </a:rPr>
              <a:t>y</a:t>
            </a:r>
            <a:r>
              <a:rPr sz="1500" spc="5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25" dirty="0">
                <a:solidFill>
                  <a:srgbClr val="585858"/>
                </a:solidFill>
                <a:latin typeface="Gill Sans MT"/>
                <a:cs typeface="Gill Sans MT"/>
              </a:rPr>
              <a:t>las</a:t>
            </a:r>
            <a:r>
              <a:rPr sz="1500" spc="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15" dirty="0">
                <a:solidFill>
                  <a:srgbClr val="585858"/>
                </a:solidFill>
                <a:latin typeface="Gill Sans MT"/>
                <a:cs typeface="Gill Sans MT"/>
              </a:rPr>
              <a:t>explotaciones.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387776" y="5618535"/>
            <a:ext cx="2661285" cy="506095"/>
          </a:xfrm>
          <a:prstGeom prst="rect">
            <a:avLst/>
          </a:prstGeom>
          <a:solidFill>
            <a:srgbClr val="01603C"/>
          </a:solidFill>
        </p:spPr>
        <p:txBody>
          <a:bodyPr vert="horz" wrap="square" lIns="0" tIns="114300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900"/>
              </a:spcBef>
            </a:pPr>
            <a:r>
              <a:rPr sz="1850" spc="-90" dirty="0">
                <a:solidFill>
                  <a:srgbClr val="FFFFFF"/>
                </a:solidFill>
                <a:latin typeface="Gill Sans MT"/>
                <a:cs typeface="Gill Sans MT"/>
              </a:rPr>
              <a:t>NUEVA</a:t>
            </a:r>
            <a:r>
              <a:rPr sz="1850" spc="2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50" spc="-95" dirty="0">
                <a:solidFill>
                  <a:srgbClr val="FFFFFF"/>
                </a:solidFill>
                <a:latin typeface="Gill Sans MT"/>
                <a:cs typeface="Gill Sans MT"/>
              </a:rPr>
              <a:t>AGRUPACIÓN</a:t>
            </a:r>
            <a:endParaRPr sz="1850">
              <a:latin typeface="Gill Sans MT"/>
              <a:cs typeface="Gill Sans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035465" y="6693718"/>
            <a:ext cx="12127865" cy="871219"/>
          </a:xfrm>
          <a:custGeom>
            <a:avLst/>
            <a:gdLst/>
            <a:ahLst/>
            <a:cxnLst/>
            <a:rect l="l" t="t" r="r" b="b"/>
            <a:pathLst>
              <a:path w="12127865" h="871220">
                <a:moveTo>
                  <a:pt x="12127314" y="0"/>
                </a:moveTo>
                <a:lnTo>
                  <a:pt x="0" y="0"/>
                </a:lnTo>
                <a:lnTo>
                  <a:pt x="0" y="870807"/>
                </a:lnTo>
                <a:lnTo>
                  <a:pt x="12127314" y="870807"/>
                </a:lnTo>
                <a:lnTo>
                  <a:pt x="12127314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035465" y="6693718"/>
            <a:ext cx="12127865" cy="87121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000">
              <a:latin typeface="Times New Roman"/>
              <a:cs typeface="Times New Roman"/>
            </a:endParaRPr>
          </a:p>
          <a:p>
            <a:pPr marL="1261110">
              <a:lnSpc>
                <a:spcPct val="100000"/>
              </a:lnSpc>
            </a:pPr>
            <a:r>
              <a:rPr sz="1850" spc="-100" dirty="0">
                <a:solidFill>
                  <a:srgbClr val="01603C"/>
                </a:solidFill>
                <a:latin typeface="Gill Sans MT"/>
                <a:cs typeface="Gill Sans MT"/>
              </a:rPr>
              <a:t>AGRUPACIÓN</a:t>
            </a:r>
            <a:r>
              <a:rPr sz="1850" spc="22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850" spc="-595" dirty="0">
                <a:solidFill>
                  <a:srgbClr val="01603C"/>
                </a:solidFill>
                <a:latin typeface="Gill Sans MT"/>
                <a:cs typeface="Gill Sans MT"/>
              </a:rPr>
              <a:t>1</a:t>
            </a:r>
            <a:endParaRPr sz="1850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19975" y="7890681"/>
            <a:ext cx="135509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70" dirty="0">
                <a:solidFill>
                  <a:srgbClr val="01603C"/>
                </a:solidFill>
                <a:latin typeface="Gill Sans MT"/>
                <a:cs typeface="Gill Sans MT"/>
              </a:rPr>
              <a:t>EXPLOTACIÓN</a:t>
            </a:r>
            <a:r>
              <a:rPr sz="1500" spc="15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500" spc="-484" dirty="0">
                <a:solidFill>
                  <a:srgbClr val="01603C"/>
                </a:solidFill>
                <a:latin typeface="Gill Sans MT"/>
                <a:cs typeface="Gill Sans MT"/>
              </a:rPr>
              <a:t>1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19975" y="9950760"/>
            <a:ext cx="1532890" cy="71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70" dirty="0">
                <a:solidFill>
                  <a:srgbClr val="01603C"/>
                </a:solidFill>
                <a:latin typeface="Gill Sans MT"/>
                <a:cs typeface="Gill Sans MT"/>
              </a:rPr>
              <a:t>EXPLOTACIÓN</a:t>
            </a:r>
            <a:r>
              <a:rPr sz="1500" spc="17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500" spc="-55" dirty="0">
                <a:solidFill>
                  <a:srgbClr val="01603C"/>
                </a:solidFill>
                <a:latin typeface="Gill Sans MT"/>
                <a:cs typeface="Gill Sans MT"/>
              </a:rPr>
              <a:t>2</a:t>
            </a:r>
            <a:endParaRPr sz="15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spc="-70" dirty="0">
                <a:solidFill>
                  <a:srgbClr val="01603C"/>
                </a:solidFill>
                <a:latin typeface="Gill Sans MT"/>
                <a:cs typeface="Gill Sans MT"/>
              </a:rPr>
              <a:t>EXPLOTACIÓN</a:t>
            </a:r>
            <a:r>
              <a:rPr sz="15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500" spc="-20" dirty="0">
                <a:solidFill>
                  <a:srgbClr val="01603C"/>
                </a:solidFill>
                <a:latin typeface="Gill Sans MT"/>
                <a:cs typeface="Gill Sans MT"/>
              </a:rPr>
              <a:t>3...</a:t>
            </a:r>
            <a:endParaRPr sz="1500">
              <a:latin typeface="Gill Sans MT"/>
              <a:cs typeface="Gill Sans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523215" y="6892118"/>
            <a:ext cx="347345" cy="347345"/>
            <a:chOff x="4523215" y="6892118"/>
            <a:chExt cx="347345" cy="347345"/>
          </a:xfrm>
        </p:grpSpPr>
        <p:sp>
          <p:nvSpPr>
            <p:cNvPr id="24" name="object 24"/>
            <p:cNvSpPr/>
            <p:nvPr/>
          </p:nvSpPr>
          <p:spPr>
            <a:xfrm>
              <a:off x="4523215" y="6892118"/>
              <a:ext cx="347345" cy="347345"/>
            </a:xfrm>
            <a:custGeom>
              <a:avLst/>
              <a:gdLst/>
              <a:ahLst/>
              <a:cxnLst/>
              <a:rect l="l" t="t" r="r" b="b"/>
              <a:pathLst>
                <a:path w="347345" h="347345">
                  <a:moveTo>
                    <a:pt x="173464" y="0"/>
                  </a:moveTo>
                  <a:lnTo>
                    <a:pt x="127351" y="6196"/>
                  </a:lnTo>
                  <a:lnTo>
                    <a:pt x="85915" y="23684"/>
                  </a:lnTo>
                  <a:lnTo>
                    <a:pt x="50807" y="50809"/>
                  </a:lnTo>
                  <a:lnTo>
                    <a:pt x="23683" y="85918"/>
                  </a:lnTo>
                  <a:lnTo>
                    <a:pt x="6196" y="127357"/>
                  </a:lnTo>
                  <a:lnTo>
                    <a:pt x="0" y="173474"/>
                  </a:lnTo>
                  <a:lnTo>
                    <a:pt x="6196" y="219591"/>
                  </a:lnTo>
                  <a:lnTo>
                    <a:pt x="23683" y="261031"/>
                  </a:lnTo>
                  <a:lnTo>
                    <a:pt x="50807" y="296140"/>
                  </a:lnTo>
                  <a:lnTo>
                    <a:pt x="85915" y="323265"/>
                  </a:lnTo>
                  <a:lnTo>
                    <a:pt x="127351" y="340752"/>
                  </a:lnTo>
                  <a:lnTo>
                    <a:pt x="173464" y="346949"/>
                  </a:lnTo>
                  <a:lnTo>
                    <a:pt x="219580" y="340752"/>
                  </a:lnTo>
                  <a:lnTo>
                    <a:pt x="261020" y="323265"/>
                  </a:lnTo>
                  <a:lnTo>
                    <a:pt x="296129" y="296140"/>
                  </a:lnTo>
                  <a:lnTo>
                    <a:pt x="323254" y="261031"/>
                  </a:lnTo>
                  <a:lnTo>
                    <a:pt x="340742" y="219591"/>
                  </a:lnTo>
                  <a:lnTo>
                    <a:pt x="346938" y="173474"/>
                  </a:lnTo>
                  <a:lnTo>
                    <a:pt x="340742" y="127357"/>
                  </a:lnTo>
                  <a:lnTo>
                    <a:pt x="323254" y="85918"/>
                  </a:lnTo>
                  <a:lnTo>
                    <a:pt x="296129" y="50809"/>
                  </a:lnTo>
                  <a:lnTo>
                    <a:pt x="261020" y="23684"/>
                  </a:lnTo>
                  <a:lnTo>
                    <a:pt x="219580" y="6196"/>
                  </a:lnTo>
                  <a:lnTo>
                    <a:pt x="173464" y="0"/>
                  </a:lnTo>
                  <a:close/>
                </a:path>
              </a:pathLst>
            </a:custGeom>
            <a:solidFill>
              <a:srgbClr val="016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598540" y="7016243"/>
              <a:ext cx="196850" cy="102870"/>
            </a:xfrm>
            <a:custGeom>
              <a:avLst/>
              <a:gdLst/>
              <a:ahLst/>
              <a:cxnLst/>
              <a:rect l="l" t="t" r="r" b="b"/>
              <a:pathLst>
                <a:path w="196850" h="102870">
                  <a:moveTo>
                    <a:pt x="0" y="102283"/>
                  </a:moveTo>
                  <a:lnTo>
                    <a:pt x="102283" y="0"/>
                  </a:lnTo>
                  <a:lnTo>
                    <a:pt x="196269" y="93985"/>
                  </a:lnTo>
                </a:path>
              </a:pathLst>
            </a:custGeom>
            <a:ln w="423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95243" y="7964614"/>
            <a:ext cx="144936" cy="133502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00971" y="10031986"/>
            <a:ext cx="133502" cy="144936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00971" y="10471290"/>
            <a:ext cx="133502" cy="144936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5284448" y="11586489"/>
            <a:ext cx="1634489" cy="17291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-100" dirty="0">
                <a:solidFill>
                  <a:srgbClr val="808080"/>
                </a:solidFill>
                <a:latin typeface="Gill Sans MT"/>
                <a:cs typeface="Gill Sans MT"/>
              </a:rPr>
              <a:t>AGRUPACIÓN</a:t>
            </a:r>
            <a:r>
              <a:rPr sz="1850" spc="180" dirty="0">
                <a:solidFill>
                  <a:srgbClr val="808080"/>
                </a:solidFill>
                <a:latin typeface="Gill Sans MT"/>
                <a:cs typeface="Gill Sans MT"/>
              </a:rPr>
              <a:t> </a:t>
            </a:r>
            <a:r>
              <a:rPr sz="1850" spc="-60" dirty="0">
                <a:solidFill>
                  <a:srgbClr val="808080"/>
                </a:solidFill>
                <a:latin typeface="Gill Sans MT"/>
                <a:cs typeface="Gill Sans MT"/>
              </a:rPr>
              <a:t>2</a:t>
            </a:r>
            <a:endParaRPr sz="18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1850" spc="-100" dirty="0">
                <a:solidFill>
                  <a:srgbClr val="808080"/>
                </a:solidFill>
                <a:latin typeface="Gill Sans MT"/>
                <a:cs typeface="Gill Sans MT"/>
              </a:rPr>
              <a:t>AGRUPACIÓN</a:t>
            </a:r>
            <a:r>
              <a:rPr sz="1850" spc="180" dirty="0">
                <a:solidFill>
                  <a:srgbClr val="808080"/>
                </a:solidFill>
                <a:latin typeface="Gill Sans MT"/>
                <a:cs typeface="Gill Sans MT"/>
              </a:rPr>
              <a:t> </a:t>
            </a:r>
            <a:r>
              <a:rPr sz="1850" spc="-25" dirty="0">
                <a:solidFill>
                  <a:srgbClr val="808080"/>
                </a:solidFill>
                <a:latin typeface="Gill Sans MT"/>
                <a:cs typeface="Gill Sans MT"/>
              </a:rPr>
              <a:t>3</a:t>
            </a:r>
            <a:endParaRPr sz="18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1850" spc="-100" dirty="0">
                <a:solidFill>
                  <a:srgbClr val="808080"/>
                </a:solidFill>
                <a:latin typeface="Gill Sans MT"/>
                <a:cs typeface="Gill Sans MT"/>
              </a:rPr>
              <a:t>AGRUPACIÓN</a:t>
            </a:r>
            <a:r>
              <a:rPr sz="1850" spc="180" dirty="0">
                <a:solidFill>
                  <a:srgbClr val="808080"/>
                </a:solidFill>
                <a:latin typeface="Gill Sans MT"/>
                <a:cs typeface="Gill Sans MT"/>
              </a:rPr>
              <a:t> </a:t>
            </a:r>
            <a:r>
              <a:rPr sz="1850" spc="-75" dirty="0">
                <a:solidFill>
                  <a:srgbClr val="808080"/>
                </a:solidFill>
                <a:latin typeface="Gill Sans MT"/>
                <a:cs typeface="Gill Sans MT"/>
              </a:rPr>
              <a:t>4</a:t>
            </a:r>
            <a:endParaRPr sz="1850">
              <a:latin typeface="Gill Sans MT"/>
              <a:cs typeface="Gill Sans M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523214" y="11585055"/>
            <a:ext cx="347345" cy="347345"/>
            <a:chOff x="4523214" y="11585055"/>
            <a:chExt cx="347345" cy="347345"/>
          </a:xfrm>
        </p:grpSpPr>
        <p:sp>
          <p:nvSpPr>
            <p:cNvPr id="31" name="object 31"/>
            <p:cNvSpPr/>
            <p:nvPr/>
          </p:nvSpPr>
          <p:spPr>
            <a:xfrm>
              <a:off x="4523214" y="11585055"/>
              <a:ext cx="347345" cy="347345"/>
            </a:xfrm>
            <a:custGeom>
              <a:avLst/>
              <a:gdLst/>
              <a:ahLst/>
              <a:cxnLst/>
              <a:rect l="l" t="t" r="r" b="b"/>
              <a:pathLst>
                <a:path w="347345" h="347345">
                  <a:moveTo>
                    <a:pt x="173464" y="0"/>
                  </a:moveTo>
                  <a:lnTo>
                    <a:pt x="127351" y="6196"/>
                  </a:lnTo>
                  <a:lnTo>
                    <a:pt x="85915" y="23684"/>
                  </a:lnTo>
                  <a:lnTo>
                    <a:pt x="50807" y="50809"/>
                  </a:lnTo>
                  <a:lnTo>
                    <a:pt x="23683" y="85918"/>
                  </a:lnTo>
                  <a:lnTo>
                    <a:pt x="6196" y="127357"/>
                  </a:lnTo>
                  <a:lnTo>
                    <a:pt x="0" y="173474"/>
                  </a:lnTo>
                  <a:lnTo>
                    <a:pt x="6196" y="219587"/>
                  </a:lnTo>
                  <a:lnTo>
                    <a:pt x="23683" y="261023"/>
                  </a:lnTo>
                  <a:lnTo>
                    <a:pt x="50807" y="296131"/>
                  </a:lnTo>
                  <a:lnTo>
                    <a:pt x="85915" y="323255"/>
                  </a:lnTo>
                  <a:lnTo>
                    <a:pt x="127351" y="340742"/>
                  </a:lnTo>
                  <a:lnTo>
                    <a:pt x="173464" y="346938"/>
                  </a:lnTo>
                  <a:lnTo>
                    <a:pt x="219580" y="340742"/>
                  </a:lnTo>
                  <a:lnTo>
                    <a:pt x="261020" y="323255"/>
                  </a:lnTo>
                  <a:lnTo>
                    <a:pt x="296129" y="296131"/>
                  </a:lnTo>
                  <a:lnTo>
                    <a:pt x="323254" y="261023"/>
                  </a:lnTo>
                  <a:lnTo>
                    <a:pt x="340742" y="219587"/>
                  </a:lnTo>
                  <a:lnTo>
                    <a:pt x="346938" y="173474"/>
                  </a:lnTo>
                  <a:lnTo>
                    <a:pt x="340742" y="127357"/>
                  </a:lnTo>
                  <a:lnTo>
                    <a:pt x="323254" y="85918"/>
                  </a:lnTo>
                  <a:lnTo>
                    <a:pt x="296129" y="50809"/>
                  </a:lnTo>
                  <a:lnTo>
                    <a:pt x="261020" y="23684"/>
                  </a:lnTo>
                  <a:lnTo>
                    <a:pt x="219580" y="6196"/>
                  </a:lnTo>
                  <a:lnTo>
                    <a:pt x="17346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600160" y="11707382"/>
              <a:ext cx="196850" cy="102870"/>
            </a:xfrm>
            <a:custGeom>
              <a:avLst/>
              <a:gdLst/>
              <a:ahLst/>
              <a:cxnLst/>
              <a:rect l="l" t="t" r="r" b="b"/>
              <a:pathLst>
                <a:path w="196850" h="102870">
                  <a:moveTo>
                    <a:pt x="196269" y="0"/>
                  </a:moveTo>
                  <a:lnTo>
                    <a:pt x="93985" y="102283"/>
                  </a:lnTo>
                  <a:lnTo>
                    <a:pt x="0" y="8297"/>
                  </a:lnTo>
                </a:path>
              </a:pathLst>
            </a:custGeom>
            <a:ln w="423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4523214" y="12330791"/>
            <a:ext cx="347345" cy="347345"/>
            <a:chOff x="4523214" y="12330791"/>
            <a:chExt cx="347345" cy="347345"/>
          </a:xfrm>
        </p:grpSpPr>
        <p:sp>
          <p:nvSpPr>
            <p:cNvPr id="34" name="object 34"/>
            <p:cNvSpPr/>
            <p:nvPr/>
          </p:nvSpPr>
          <p:spPr>
            <a:xfrm>
              <a:off x="4523214" y="12330791"/>
              <a:ext cx="347345" cy="347345"/>
            </a:xfrm>
            <a:custGeom>
              <a:avLst/>
              <a:gdLst/>
              <a:ahLst/>
              <a:cxnLst/>
              <a:rect l="l" t="t" r="r" b="b"/>
              <a:pathLst>
                <a:path w="347345" h="347345">
                  <a:moveTo>
                    <a:pt x="173464" y="0"/>
                  </a:moveTo>
                  <a:lnTo>
                    <a:pt x="127351" y="6196"/>
                  </a:lnTo>
                  <a:lnTo>
                    <a:pt x="85915" y="23684"/>
                  </a:lnTo>
                  <a:lnTo>
                    <a:pt x="50807" y="50809"/>
                  </a:lnTo>
                  <a:lnTo>
                    <a:pt x="23683" y="85918"/>
                  </a:lnTo>
                  <a:lnTo>
                    <a:pt x="6196" y="127357"/>
                  </a:lnTo>
                  <a:lnTo>
                    <a:pt x="0" y="173474"/>
                  </a:lnTo>
                  <a:lnTo>
                    <a:pt x="6196" y="219587"/>
                  </a:lnTo>
                  <a:lnTo>
                    <a:pt x="23683" y="261023"/>
                  </a:lnTo>
                  <a:lnTo>
                    <a:pt x="50807" y="296131"/>
                  </a:lnTo>
                  <a:lnTo>
                    <a:pt x="85915" y="323255"/>
                  </a:lnTo>
                  <a:lnTo>
                    <a:pt x="127351" y="340742"/>
                  </a:lnTo>
                  <a:lnTo>
                    <a:pt x="173464" y="346938"/>
                  </a:lnTo>
                  <a:lnTo>
                    <a:pt x="219580" y="340742"/>
                  </a:lnTo>
                  <a:lnTo>
                    <a:pt x="261020" y="323255"/>
                  </a:lnTo>
                  <a:lnTo>
                    <a:pt x="296129" y="296131"/>
                  </a:lnTo>
                  <a:lnTo>
                    <a:pt x="323254" y="261023"/>
                  </a:lnTo>
                  <a:lnTo>
                    <a:pt x="340742" y="219587"/>
                  </a:lnTo>
                  <a:lnTo>
                    <a:pt x="346938" y="173474"/>
                  </a:lnTo>
                  <a:lnTo>
                    <a:pt x="340742" y="127357"/>
                  </a:lnTo>
                  <a:lnTo>
                    <a:pt x="323254" y="85918"/>
                  </a:lnTo>
                  <a:lnTo>
                    <a:pt x="296129" y="50809"/>
                  </a:lnTo>
                  <a:lnTo>
                    <a:pt x="261020" y="23684"/>
                  </a:lnTo>
                  <a:lnTo>
                    <a:pt x="219580" y="6196"/>
                  </a:lnTo>
                  <a:lnTo>
                    <a:pt x="17346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600160" y="12453118"/>
              <a:ext cx="196850" cy="102870"/>
            </a:xfrm>
            <a:custGeom>
              <a:avLst/>
              <a:gdLst/>
              <a:ahLst/>
              <a:cxnLst/>
              <a:rect l="l" t="t" r="r" b="b"/>
              <a:pathLst>
                <a:path w="196850" h="102870">
                  <a:moveTo>
                    <a:pt x="196269" y="0"/>
                  </a:moveTo>
                  <a:lnTo>
                    <a:pt x="93985" y="102283"/>
                  </a:lnTo>
                  <a:lnTo>
                    <a:pt x="0" y="8297"/>
                  </a:lnTo>
                </a:path>
              </a:pathLst>
            </a:custGeom>
            <a:ln w="423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4523214" y="13002559"/>
            <a:ext cx="347345" cy="347345"/>
            <a:chOff x="4523214" y="13002559"/>
            <a:chExt cx="347345" cy="347345"/>
          </a:xfrm>
        </p:grpSpPr>
        <p:sp>
          <p:nvSpPr>
            <p:cNvPr id="37" name="object 37"/>
            <p:cNvSpPr/>
            <p:nvPr/>
          </p:nvSpPr>
          <p:spPr>
            <a:xfrm>
              <a:off x="4523214" y="13002559"/>
              <a:ext cx="347345" cy="347345"/>
            </a:xfrm>
            <a:custGeom>
              <a:avLst/>
              <a:gdLst/>
              <a:ahLst/>
              <a:cxnLst/>
              <a:rect l="l" t="t" r="r" b="b"/>
              <a:pathLst>
                <a:path w="347345" h="347344">
                  <a:moveTo>
                    <a:pt x="173464" y="0"/>
                  </a:moveTo>
                  <a:lnTo>
                    <a:pt x="127351" y="6196"/>
                  </a:lnTo>
                  <a:lnTo>
                    <a:pt x="85915" y="23684"/>
                  </a:lnTo>
                  <a:lnTo>
                    <a:pt x="50807" y="50809"/>
                  </a:lnTo>
                  <a:lnTo>
                    <a:pt x="23683" y="85918"/>
                  </a:lnTo>
                  <a:lnTo>
                    <a:pt x="6196" y="127357"/>
                  </a:lnTo>
                  <a:lnTo>
                    <a:pt x="0" y="173474"/>
                  </a:lnTo>
                  <a:lnTo>
                    <a:pt x="6196" y="219587"/>
                  </a:lnTo>
                  <a:lnTo>
                    <a:pt x="23683" y="261023"/>
                  </a:lnTo>
                  <a:lnTo>
                    <a:pt x="50807" y="296131"/>
                  </a:lnTo>
                  <a:lnTo>
                    <a:pt x="85915" y="323255"/>
                  </a:lnTo>
                  <a:lnTo>
                    <a:pt x="127351" y="340742"/>
                  </a:lnTo>
                  <a:lnTo>
                    <a:pt x="173464" y="346938"/>
                  </a:lnTo>
                  <a:lnTo>
                    <a:pt x="219580" y="340742"/>
                  </a:lnTo>
                  <a:lnTo>
                    <a:pt x="261020" y="323255"/>
                  </a:lnTo>
                  <a:lnTo>
                    <a:pt x="296129" y="296131"/>
                  </a:lnTo>
                  <a:lnTo>
                    <a:pt x="323254" y="261023"/>
                  </a:lnTo>
                  <a:lnTo>
                    <a:pt x="340742" y="219587"/>
                  </a:lnTo>
                  <a:lnTo>
                    <a:pt x="346938" y="173474"/>
                  </a:lnTo>
                  <a:lnTo>
                    <a:pt x="340742" y="127357"/>
                  </a:lnTo>
                  <a:lnTo>
                    <a:pt x="323254" y="85918"/>
                  </a:lnTo>
                  <a:lnTo>
                    <a:pt x="296129" y="50809"/>
                  </a:lnTo>
                  <a:lnTo>
                    <a:pt x="261020" y="23684"/>
                  </a:lnTo>
                  <a:lnTo>
                    <a:pt x="219580" y="6196"/>
                  </a:lnTo>
                  <a:lnTo>
                    <a:pt x="17346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600160" y="13124885"/>
              <a:ext cx="196850" cy="102870"/>
            </a:xfrm>
            <a:custGeom>
              <a:avLst/>
              <a:gdLst/>
              <a:ahLst/>
              <a:cxnLst/>
              <a:rect l="l" t="t" r="r" b="b"/>
              <a:pathLst>
                <a:path w="196850" h="102869">
                  <a:moveTo>
                    <a:pt x="196269" y="0"/>
                  </a:moveTo>
                  <a:lnTo>
                    <a:pt x="93985" y="102283"/>
                  </a:lnTo>
                  <a:lnTo>
                    <a:pt x="0" y="8297"/>
                  </a:lnTo>
                </a:path>
              </a:pathLst>
            </a:custGeom>
            <a:ln w="423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9" name="object 3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4604262"/>
            <a:ext cx="20104067" cy="4447358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00315" y="19163182"/>
            <a:ext cx="1345825" cy="105971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43281" y="8324762"/>
            <a:ext cx="5838838" cy="974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5082" y="34659"/>
            <a:ext cx="14718325" cy="126868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01234" y="16334557"/>
            <a:ext cx="14766016" cy="32664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05569" y="19682990"/>
            <a:ext cx="988480" cy="77833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761343" y="739784"/>
            <a:ext cx="3180080" cy="389890"/>
          </a:xfrm>
          <a:custGeom>
            <a:avLst/>
            <a:gdLst/>
            <a:ahLst/>
            <a:cxnLst/>
            <a:rect l="l" t="t" r="r" b="b"/>
            <a:pathLst>
              <a:path w="3180079" h="389890">
                <a:moveTo>
                  <a:pt x="3179672" y="0"/>
                </a:moveTo>
                <a:lnTo>
                  <a:pt x="0" y="0"/>
                </a:lnTo>
                <a:lnTo>
                  <a:pt x="0" y="389845"/>
                </a:lnTo>
                <a:lnTo>
                  <a:pt x="3179672" y="389845"/>
                </a:lnTo>
                <a:lnTo>
                  <a:pt x="3179672" y="0"/>
                </a:lnTo>
                <a:close/>
              </a:path>
            </a:pathLst>
          </a:custGeom>
          <a:solidFill>
            <a:srgbClr val="0160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48306" y="753197"/>
            <a:ext cx="1317625" cy="2495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50" spc="110" dirty="0">
                <a:solidFill>
                  <a:srgbClr val="FFFFFF"/>
                </a:solidFill>
                <a:latin typeface="Gill Sans MT"/>
                <a:cs typeface="Gill Sans MT"/>
              </a:rPr>
              <a:t>MIS</a:t>
            </a:r>
            <a:r>
              <a:rPr sz="1450" spc="1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50" spc="-65" dirty="0">
                <a:solidFill>
                  <a:srgbClr val="FFFFFF"/>
                </a:solidFill>
                <a:latin typeface="Gill Sans MT"/>
                <a:cs typeface="Gill Sans MT"/>
              </a:rPr>
              <a:t>ANUNCIOS</a:t>
            </a:r>
            <a:endParaRPr sz="1450">
              <a:latin typeface="Gill Sans MT"/>
              <a:cs typeface="Gill Sans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960409" y="10667851"/>
            <a:ext cx="1289685" cy="200660"/>
            <a:chOff x="3359175" y="10667851"/>
            <a:chExt cx="1289685" cy="200660"/>
          </a:xfrm>
        </p:grpSpPr>
        <p:sp>
          <p:nvSpPr>
            <p:cNvPr id="8" name="object 8"/>
            <p:cNvSpPr/>
            <p:nvPr/>
          </p:nvSpPr>
          <p:spPr>
            <a:xfrm>
              <a:off x="4129854" y="10671026"/>
              <a:ext cx="515620" cy="194310"/>
            </a:xfrm>
            <a:custGeom>
              <a:avLst/>
              <a:gdLst/>
              <a:ahLst/>
              <a:cxnLst/>
              <a:rect l="l" t="t" r="r" b="b"/>
              <a:pathLst>
                <a:path w="515620" h="194309">
                  <a:moveTo>
                    <a:pt x="493137" y="193782"/>
                  </a:moveTo>
                  <a:lnTo>
                    <a:pt x="22081" y="193782"/>
                  </a:lnTo>
                  <a:lnTo>
                    <a:pt x="13485" y="192047"/>
                  </a:lnTo>
                  <a:lnTo>
                    <a:pt x="6466" y="187315"/>
                  </a:lnTo>
                  <a:lnTo>
                    <a:pt x="1735" y="180296"/>
                  </a:lnTo>
                  <a:lnTo>
                    <a:pt x="0" y="171700"/>
                  </a:lnTo>
                  <a:lnTo>
                    <a:pt x="0" y="22073"/>
                  </a:lnTo>
                  <a:lnTo>
                    <a:pt x="1735" y="13482"/>
                  </a:lnTo>
                  <a:lnTo>
                    <a:pt x="6466" y="6466"/>
                  </a:lnTo>
                  <a:lnTo>
                    <a:pt x="13485" y="1734"/>
                  </a:lnTo>
                  <a:lnTo>
                    <a:pt x="22081" y="0"/>
                  </a:lnTo>
                  <a:lnTo>
                    <a:pt x="493137" y="0"/>
                  </a:lnTo>
                  <a:lnTo>
                    <a:pt x="501733" y="1734"/>
                  </a:lnTo>
                  <a:lnTo>
                    <a:pt x="508752" y="6466"/>
                  </a:lnTo>
                  <a:lnTo>
                    <a:pt x="513484" y="13482"/>
                  </a:lnTo>
                  <a:lnTo>
                    <a:pt x="515219" y="22073"/>
                  </a:lnTo>
                  <a:lnTo>
                    <a:pt x="515219" y="171700"/>
                  </a:lnTo>
                  <a:lnTo>
                    <a:pt x="513484" y="180296"/>
                  </a:lnTo>
                  <a:lnTo>
                    <a:pt x="508752" y="187315"/>
                  </a:lnTo>
                  <a:lnTo>
                    <a:pt x="501733" y="192047"/>
                  </a:lnTo>
                  <a:lnTo>
                    <a:pt x="493137" y="193782"/>
                  </a:lnTo>
                  <a:close/>
                </a:path>
              </a:pathLst>
            </a:custGeom>
            <a:ln w="5837">
              <a:solidFill>
                <a:srgbClr val="6D6D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62350" y="10671026"/>
              <a:ext cx="718185" cy="194310"/>
            </a:xfrm>
            <a:custGeom>
              <a:avLst/>
              <a:gdLst/>
              <a:ahLst/>
              <a:cxnLst/>
              <a:rect l="l" t="t" r="r" b="b"/>
              <a:pathLst>
                <a:path w="718185" h="194309">
                  <a:moveTo>
                    <a:pt x="695505" y="193782"/>
                  </a:moveTo>
                  <a:lnTo>
                    <a:pt x="22081" y="193782"/>
                  </a:lnTo>
                  <a:lnTo>
                    <a:pt x="13485" y="192047"/>
                  </a:lnTo>
                  <a:lnTo>
                    <a:pt x="6466" y="187315"/>
                  </a:lnTo>
                  <a:lnTo>
                    <a:pt x="1735" y="180296"/>
                  </a:lnTo>
                  <a:lnTo>
                    <a:pt x="0" y="171700"/>
                  </a:lnTo>
                  <a:lnTo>
                    <a:pt x="0" y="22073"/>
                  </a:lnTo>
                  <a:lnTo>
                    <a:pt x="1735" y="13482"/>
                  </a:lnTo>
                  <a:lnTo>
                    <a:pt x="6466" y="6466"/>
                  </a:lnTo>
                  <a:lnTo>
                    <a:pt x="13485" y="1734"/>
                  </a:lnTo>
                  <a:lnTo>
                    <a:pt x="22081" y="0"/>
                  </a:lnTo>
                  <a:lnTo>
                    <a:pt x="695505" y="0"/>
                  </a:lnTo>
                  <a:lnTo>
                    <a:pt x="704100" y="1734"/>
                  </a:lnTo>
                  <a:lnTo>
                    <a:pt x="711119" y="6466"/>
                  </a:lnTo>
                  <a:lnTo>
                    <a:pt x="715851" y="13482"/>
                  </a:lnTo>
                  <a:lnTo>
                    <a:pt x="717586" y="22073"/>
                  </a:lnTo>
                  <a:lnTo>
                    <a:pt x="717586" y="171700"/>
                  </a:lnTo>
                  <a:lnTo>
                    <a:pt x="715851" y="180296"/>
                  </a:lnTo>
                  <a:lnTo>
                    <a:pt x="711119" y="187315"/>
                  </a:lnTo>
                  <a:lnTo>
                    <a:pt x="704100" y="192047"/>
                  </a:lnTo>
                  <a:lnTo>
                    <a:pt x="695505" y="193782"/>
                  </a:lnTo>
                  <a:close/>
                </a:path>
              </a:pathLst>
            </a:custGeom>
            <a:ln w="5837">
              <a:solidFill>
                <a:srgbClr val="6D6D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785887" y="10701128"/>
            <a:ext cx="373380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COM</a:t>
            </a:r>
            <a:r>
              <a:rPr sz="650" spc="5" dirty="0">
                <a:solidFill>
                  <a:srgbClr val="6D6D6D"/>
                </a:solidFill>
                <a:latin typeface="Gill Sans MT"/>
                <a:cs typeface="Gill Sans MT"/>
              </a:rPr>
              <a:t>P</a:t>
            </a:r>
            <a:r>
              <a:rPr sz="650" spc="-15" dirty="0">
                <a:solidFill>
                  <a:srgbClr val="6D6D6D"/>
                </a:solidFill>
                <a:latin typeface="Gill Sans MT"/>
                <a:cs typeface="Gill Sans MT"/>
              </a:rPr>
              <a:t>RA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72013" y="10701128"/>
            <a:ext cx="694055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5" dirty="0">
                <a:solidFill>
                  <a:srgbClr val="6D6D6D"/>
                </a:solidFill>
                <a:latin typeface="Gill Sans MT"/>
                <a:cs typeface="Gill Sans MT"/>
              </a:rPr>
              <a:t>Ceado: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5" dirty="0">
                <a:solidFill>
                  <a:srgbClr val="6D6D6D"/>
                </a:solidFill>
                <a:latin typeface="Gill Sans MT"/>
                <a:cs typeface="Gill Sans MT"/>
              </a:rPr>
              <a:t>02/02/2021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286229" y="10671026"/>
            <a:ext cx="942975" cy="201930"/>
          </a:xfrm>
          <a:custGeom>
            <a:avLst/>
            <a:gdLst/>
            <a:ahLst/>
            <a:cxnLst/>
            <a:rect l="l" t="t" r="r" b="b"/>
            <a:pathLst>
              <a:path w="942975" h="201929">
                <a:moveTo>
                  <a:pt x="920296" y="201565"/>
                </a:moveTo>
                <a:lnTo>
                  <a:pt x="22081" y="193782"/>
                </a:lnTo>
                <a:lnTo>
                  <a:pt x="0" y="171700"/>
                </a:lnTo>
                <a:lnTo>
                  <a:pt x="0" y="22073"/>
                </a:lnTo>
                <a:lnTo>
                  <a:pt x="1735" y="13482"/>
                </a:lnTo>
                <a:lnTo>
                  <a:pt x="6466" y="6466"/>
                </a:lnTo>
                <a:lnTo>
                  <a:pt x="13485" y="1734"/>
                </a:lnTo>
                <a:lnTo>
                  <a:pt x="22081" y="0"/>
                </a:lnTo>
                <a:lnTo>
                  <a:pt x="920296" y="7783"/>
                </a:lnTo>
                <a:lnTo>
                  <a:pt x="928888" y="9518"/>
                </a:lnTo>
                <a:lnTo>
                  <a:pt x="935907" y="14249"/>
                </a:lnTo>
                <a:lnTo>
                  <a:pt x="940641" y="21265"/>
                </a:lnTo>
                <a:lnTo>
                  <a:pt x="942377" y="29856"/>
                </a:lnTo>
                <a:lnTo>
                  <a:pt x="942377" y="179484"/>
                </a:lnTo>
                <a:lnTo>
                  <a:pt x="940641" y="188079"/>
                </a:lnTo>
                <a:lnTo>
                  <a:pt x="935907" y="195098"/>
                </a:lnTo>
                <a:lnTo>
                  <a:pt x="928888" y="199830"/>
                </a:lnTo>
                <a:lnTo>
                  <a:pt x="920296" y="201565"/>
                </a:lnTo>
                <a:close/>
              </a:path>
            </a:pathLst>
          </a:custGeom>
          <a:ln w="5837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364364" y="10699137"/>
            <a:ext cx="788670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-15" dirty="0">
                <a:solidFill>
                  <a:srgbClr val="6D6D6D"/>
                </a:solidFill>
                <a:latin typeface="Gill Sans MT"/>
                <a:cs typeface="Gill Sans MT"/>
              </a:rPr>
              <a:t>GESTIÓN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FORESTAL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71668" y="10678809"/>
            <a:ext cx="561340" cy="201930"/>
          </a:xfrm>
          <a:custGeom>
            <a:avLst/>
            <a:gdLst/>
            <a:ahLst/>
            <a:cxnLst/>
            <a:rect l="l" t="t" r="r" b="b"/>
            <a:pathLst>
              <a:path w="561339" h="201929">
                <a:moveTo>
                  <a:pt x="538911" y="201565"/>
                </a:moveTo>
                <a:lnTo>
                  <a:pt x="22081" y="193782"/>
                </a:lnTo>
                <a:lnTo>
                  <a:pt x="0" y="171700"/>
                </a:lnTo>
                <a:lnTo>
                  <a:pt x="0" y="22073"/>
                </a:lnTo>
                <a:lnTo>
                  <a:pt x="1735" y="13482"/>
                </a:lnTo>
                <a:lnTo>
                  <a:pt x="6466" y="6466"/>
                </a:lnTo>
                <a:lnTo>
                  <a:pt x="13485" y="1734"/>
                </a:lnTo>
                <a:lnTo>
                  <a:pt x="22081" y="0"/>
                </a:lnTo>
                <a:lnTo>
                  <a:pt x="538911" y="7783"/>
                </a:lnTo>
                <a:lnTo>
                  <a:pt x="547507" y="9518"/>
                </a:lnTo>
                <a:lnTo>
                  <a:pt x="554526" y="14249"/>
                </a:lnTo>
                <a:lnTo>
                  <a:pt x="559258" y="21265"/>
                </a:lnTo>
                <a:lnTo>
                  <a:pt x="560993" y="29856"/>
                </a:lnTo>
                <a:lnTo>
                  <a:pt x="560993" y="179484"/>
                </a:lnTo>
                <a:lnTo>
                  <a:pt x="559258" y="188079"/>
                </a:lnTo>
                <a:lnTo>
                  <a:pt x="554526" y="195098"/>
                </a:lnTo>
                <a:lnTo>
                  <a:pt x="547507" y="199830"/>
                </a:lnTo>
                <a:lnTo>
                  <a:pt x="538911" y="201565"/>
                </a:lnTo>
                <a:close/>
              </a:path>
            </a:pathLst>
          </a:custGeom>
          <a:ln w="5837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332157" y="10706920"/>
            <a:ext cx="419100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-20" dirty="0">
                <a:solidFill>
                  <a:srgbClr val="6D6D6D"/>
                </a:solidFill>
                <a:latin typeface="Gill Sans MT"/>
                <a:cs typeface="Gill Sans MT"/>
              </a:rPr>
              <a:t>MUNICI</a:t>
            </a:r>
            <a:r>
              <a:rPr sz="650" spc="-30" dirty="0">
                <a:solidFill>
                  <a:srgbClr val="6D6D6D"/>
                </a:solidFill>
                <a:latin typeface="Gill Sans MT"/>
                <a:cs typeface="Gill Sans MT"/>
              </a:rPr>
              <a:t>P</a:t>
            </a:r>
            <a:r>
              <a:rPr sz="650" spc="-50" dirty="0">
                <a:solidFill>
                  <a:srgbClr val="6D6D6D"/>
                </a:solidFill>
                <a:latin typeface="Gill Sans MT"/>
                <a:cs typeface="Gill Sans MT"/>
              </a:rPr>
              <a:t>IO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884288" y="10686592"/>
            <a:ext cx="561340" cy="201930"/>
          </a:xfrm>
          <a:custGeom>
            <a:avLst/>
            <a:gdLst/>
            <a:ahLst/>
            <a:cxnLst/>
            <a:rect l="l" t="t" r="r" b="b"/>
            <a:pathLst>
              <a:path w="561340" h="201929">
                <a:moveTo>
                  <a:pt x="538911" y="201565"/>
                </a:moveTo>
                <a:lnTo>
                  <a:pt x="22081" y="193782"/>
                </a:lnTo>
                <a:lnTo>
                  <a:pt x="0" y="171700"/>
                </a:lnTo>
                <a:lnTo>
                  <a:pt x="0" y="22073"/>
                </a:lnTo>
                <a:lnTo>
                  <a:pt x="1735" y="13482"/>
                </a:lnTo>
                <a:lnTo>
                  <a:pt x="6466" y="6466"/>
                </a:lnTo>
                <a:lnTo>
                  <a:pt x="13485" y="1734"/>
                </a:lnTo>
                <a:lnTo>
                  <a:pt x="22081" y="0"/>
                </a:lnTo>
                <a:lnTo>
                  <a:pt x="538911" y="7783"/>
                </a:lnTo>
                <a:lnTo>
                  <a:pt x="547507" y="9518"/>
                </a:lnTo>
                <a:lnTo>
                  <a:pt x="554526" y="14249"/>
                </a:lnTo>
                <a:lnTo>
                  <a:pt x="559258" y="21265"/>
                </a:lnTo>
                <a:lnTo>
                  <a:pt x="560993" y="29856"/>
                </a:lnTo>
                <a:lnTo>
                  <a:pt x="560993" y="179484"/>
                </a:lnTo>
                <a:lnTo>
                  <a:pt x="559258" y="188079"/>
                </a:lnTo>
                <a:lnTo>
                  <a:pt x="554526" y="195098"/>
                </a:lnTo>
                <a:lnTo>
                  <a:pt x="547507" y="199830"/>
                </a:lnTo>
                <a:lnTo>
                  <a:pt x="538911" y="201565"/>
                </a:lnTo>
                <a:close/>
              </a:path>
            </a:pathLst>
          </a:custGeom>
          <a:ln w="5837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940924" y="10714704"/>
            <a:ext cx="426720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-30" dirty="0">
                <a:solidFill>
                  <a:srgbClr val="6D6D6D"/>
                </a:solidFill>
                <a:latin typeface="Gill Sans MT"/>
                <a:cs typeface="Gill Sans MT"/>
              </a:rPr>
              <a:t>PROVINCIA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963581" y="6845120"/>
            <a:ext cx="8907780" cy="640080"/>
          </a:xfrm>
          <a:custGeom>
            <a:avLst/>
            <a:gdLst/>
            <a:ahLst/>
            <a:cxnLst/>
            <a:rect l="l" t="t" r="r" b="b"/>
            <a:pathLst>
              <a:path w="8907780" h="640079">
                <a:moveTo>
                  <a:pt x="8907258" y="0"/>
                </a:moveTo>
                <a:lnTo>
                  <a:pt x="0" y="0"/>
                </a:lnTo>
                <a:lnTo>
                  <a:pt x="0" y="639589"/>
                </a:lnTo>
                <a:lnTo>
                  <a:pt x="8907258" y="639589"/>
                </a:lnTo>
                <a:lnTo>
                  <a:pt x="8907258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963581" y="6845120"/>
            <a:ext cx="8907780" cy="64008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</a:pPr>
            <a:r>
              <a:rPr sz="1350" spc="-5" dirty="0">
                <a:solidFill>
                  <a:srgbClr val="01603C"/>
                </a:solidFill>
                <a:latin typeface="Gill Sans MT"/>
                <a:cs typeface="Gill Sans MT"/>
              </a:rPr>
              <a:t>Crear</a:t>
            </a:r>
            <a:r>
              <a:rPr sz="1350" spc="17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350" spc="80" dirty="0">
                <a:solidFill>
                  <a:srgbClr val="01603C"/>
                </a:solidFill>
                <a:latin typeface="Gill Sans MT"/>
                <a:cs typeface="Gill Sans MT"/>
              </a:rPr>
              <a:t>anuncio</a:t>
            </a:r>
            <a:endParaRPr sz="1350">
              <a:latin typeface="Gill Sans MT"/>
              <a:cs typeface="Gill Sans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321827" y="6990840"/>
            <a:ext cx="255270" cy="255270"/>
            <a:chOff x="3720593" y="6990840"/>
            <a:chExt cx="255270" cy="255270"/>
          </a:xfrm>
        </p:grpSpPr>
        <p:sp>
          <p:nvSpPr>
            <p:cNvPr id="21" name="object 21"/>
            <p:cNvSpPr/>
            <p:nvPr/>
          </p:nvSpPr>
          <p:spPr>
            <a:xfrm>
              <a:off x="3720593" y="6990840"/>
              <a:ext cx="255270" cy="255270"/>
            </a:xfrm>
            <a:custGeom>
              <a:avLst/>
              <a:gdLst/>
              <a:ahLst/>
              <a:cxnLst/>
              <a:rect l="l" t="t" r="r" b="b"/>
              <a:pathLst>
                <a:path w="255270" h="255270">
                  <a:moveTo>
                    <a:pt x="127405" y="0"/>
                  </a:moveTo>
                  <a:lnTo>
                    <a:pt x="77814" y="10012"/>
                  </a:lnTo>
                  <a:lnTo>
                    <a:pt x="37317" y="37318"/>
                  </a:lnTo>
                  <a:lnTo>
                    <a:pt x="10012" y="77818"/>
                  </a:lnTo>
                  <a:lnTo>
                    <a:pt x="0" y="127413"/>
                  </a:lnTo>
                  <a:lnTo>
                    <a:pt x="10012" y="177008"/>
                  </a:lnTo>
                  <a:lnTo>
                    <a:pt x="37317" y="217508"/>
                  </a:lnTo>
                  <a:lnTo>
                    <a:pt x="77814" y="244814"/>
                  </a:lnTo>
                  <a:lnTo>
                    <a:pt x="127405" y="254827"/>
                  </a:lnTo>
                  <a:lnTo>
                    <a:pt x="177001" y="244814"/>
                  </a:lnTo>
                  <a:lnTo>
                    <a:pt x="217501" y="217508"/>
                  </a:lnTo>
                  <a:lnTo>
                    <a:pt x="244806" y="177008"/>
                  </a:lnTo>
                  <a:lnTo>
                    <a:pt x="254819" y="127413"/>
                  </a:lnTo>
                  <a:lnTo>
                    <a:pt x="244806" y="77818"/>
                  </a:lnTo>
                  <a:lnTo>
                    <a:pt x="217501" y="37318"/>
                  </a:lnTo>
                  <a:lnTo>
                    <a:pt x="177001" y="10012"/>
                  </a:lnTo>
                  <a:lnTo>
                    <a:pt x="127405" y="0"/>
                  </a:lnTo>
                  <a:close/>
                </a:path>
              </a:pathLst>
            </a:custGeom>
            <a:solidFill>
              <a:srgbClr val="016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75922" y="7050872"/>
              <a:ext cx="144780" cy="75565"/>
            </a:xfrm>
            <a:custGeom>
              <a:avLst/>
              <a:gdLst/>
              <a:ahLst/>
              <a:cxnLst/>
              <a:rect l="l" t="t" r="r" b="b"/>
              <a:pathLst>
                <a:path w="144779" h="75565">
                  <a:moveTo>
                    <a:pt x="144163" y="0"/>
                  </a:moveTo>
                  <a:lnTo>
                    <a:pt x="69038" y="75124"/>
                  </a:lnTo>
                  <a:lnTo>
                    <a:pt x="0" y="6094"/>
                  </a:lnTo>
                </a:path>
              </a:pathLst>
            </a:custGeom>
            <a:ln w="3113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869007" y="8088817"/>
            <a:ext cx="302260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45" dirty="0">
                <a:solidFill>
                  <a:srgbClr val="01603C"/>
                </a:solidFill>
                <a:latin typeface="Gill Sans MT"/>
                <a:cs typeface="Gill Sans MT"/>
              </a:rPr>
              <a:t>TODOS</a:t>
            </a:r>
            <a:r>
              <a:rPr sz="2200" spc="29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2200" spc="160" dirty="0">
                <a:solidFill>
                  <a:srgbClr val="01603C"/>
                </a:solidFill>
                <a:latin typeface="Gill Sans MT"/>
                <a:cs typeface="Gill Sans MT"/>
              </a:rPr>
              <a:t>MIS</a:t>
            </a:r>
            <a:r>
              <a:rPr sz="2200" spc="29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2200" spc="-105" dirty="0">
                <a:solidFill>
                  <a:srgbClr val="01603C"/>
                </a:solidFill>
                <a:latin typeface="Gill Sans MT"/>
                <a:cs typeface="Gill Sans MT"/>
              </a:rPr>
              <a:t>ANUNCIOS</a:t>
            </a:r>
            <a:endParaRPr sz="2200">
              <a:latin typeface="Gill Sans MT"/>
              <a:cs typeface="Gill Sans M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040213" y="8573611"/>
            <a:ext cx="4537075" cy="10160"/>
            <a:chOff x="5438979" y="8573611"/>
            <a:chExt cx="4537075" cy="10160"/>
          </a:xfrm>
        </p:grpSpPr>
        <p:sp>
          <p:nvSpPr>
            <p:cNvPr id="25" name="object 25"/>
            <p:cNvSpPr/>
            <p:nvPr/>
          </p:nvSpPr>
          <p:spPr>
            <a:xfrm>
              <a:off x="5438979" y="8578561"/>
              <a:ext cx="2230120" cy="0"/>
            </a:xfrm>
            <a:custGeom>
              <a:avLst/>
              <a:gdLst/>
              <a:ahLst/>
              <a:cxnLst/>
              <a:rect l="l" t="t" r="r" b="b"/>
              <a:pathLst>
                <a:path w="2230120">
                  <a:moveTo>
                    <a:pt x="0" y="0"/>
                  </a:moveTo>
                  <a:lnTo>
                    <a:pt x="2229511" y="0"/>
                  </a:lnTo>
                </a:path>
              </a:pathLst>
            </a:custGeom>
            <a:ln w="7783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704571" y="857361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59">
                  <a:moveTo>
                    <a:pt x="7682" y="0"/>
                  </a:moveTo>
                  <a:lnTo>
                    <a:pt x="2218" y="0"/>
                  </a:lnTo>
                  <a:lnTo>
                    <a:pt x="0" y="2210"/>
                  </a:lnTo>
                  <a:lnTo>
                    <a:pt x="0" y="7682"/>
                  </a:lnTo>
                  <a:lnTo>
                    <a:pt x="2218" y="9900"/>
                  </a:lnTo>
                  <a:lnTo>
                    <a:pt x="7682" y="9900"/>
                  </a:lnTo>
                  <a:lnTo>
                    <a:pt x="9900" y="7682"/>
                  </a:lnTo>
                  <a:lnTo>
                    <a:pt x="9900" y="4950"/>
                  </a:lnTo>
                  <a:lnTo>
                    <a:pt x="9900" y="2210"/>
                  </a:lnTo>
                  <a:lnTo>
                    <a:pt x="7682" y="0"/>
                  </a:lnTo>
                  <a:close/>
                </a:path>
              </a:pathLst>
            </a:custGeom>
            <a:solidFill>
              <a:srgbClr val="016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798438" y="8578561"/>
              <a:ext cx="2177415" cy="0"/>
            </a:xfrm>
            <a:custGeom>
              <a:avLst/>
              <a:gdLst/>
              <a:ahLst/>
              <a:cxnLst/>
              <a:rect l="l" t="t" r="r" b="b"/>
              <a:pathLst>
                <a:path w="2177415">
                  <a:moveTo>
                    <a:pt x="0" y="0"/>
                  </a:moveTo>
                  <a:lnTo>
                    <a:pt x="2177370" y="0"/>
                  </a:lnTo>
                </a:path>
              </a:pathLst>
            </a:custGeom>
            <a:ln w="7783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751271" y="857361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59">
                  <a:moveTo>
                    <a:pt x="7682" y="0"/>
                  </a:moveTo>
                  <a:lnTo>
                    <a:pt x="2218" y="0"/>
                  </a:lnTo>
                  <a:lnTo>
                    <a:pt x="0" y="2210"/>
                  </a:lnTo>
                  <a:lnTo>
                    <a:pt x="0" y="7682"/>
                  </a:lnTo>
                  <a:lnTo>
                    <a:pt x="2218" y="9900"/>
                  </a:lnTo>
                  <a:lnTo>
                    <a:pt x="7682" y="9900"/>
                  </a:lnTo>
                  <a:lnTo>
                    <a:pt x="9900" y="7682"/>
                  </a:lnTo>
                  <a:lnTo>
                    <a:pt x="9900" y="4950"/>
                  </a:lnTo>
                  <a:lnTo>
                    <a:pt x="9900" y="2210"/>
                  </a:lnTo>
                  <a:lnTo>
                    <a:pt x="7682" y="0"/>
                  </a:lnTo>
                  <a:close/>
                </a:path>
              </a:pathLst>
            </a:custGeom>
            <a:solidFill>
              <a:srgbClr val="016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63581" y="9043202"/>
            <a:ext cx="1706505" cy="1537154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7851375" y="8985525"/>
            <a:ext cx="2286000" cy="152590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6350">
              <a:lnSpc>
                <a:spcPts val="1290"/>
              </a:lnSpc>
              <a:spcBef>
                <a:spcPts val="170"/>
              </a:spcBef>
            </a:pPr>
            <a:r>
              <a:rPr sz="1100" spc="30" dirty="0">
                <a:solidFill>
                  <a:srgbClr val="01603C"/>
                </a:solidFill>
                <a:latin typeface="Gill Sans MT"/>
                <a:cs typeface="Gill Sans MT"/>
              </a:rPr>
              <a:t>Interdum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0" dirty="0">
                <a:solidFill>
                  <a:srgbClr val="01603C"/>
                </a:solidFill>
                <a:latin typeface="Gill Sans MT"/>
                <a:cs typeface="Gill Sans MT"/>
              </a:rPr>
              <a:t>aliquet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5" dirty="0">
                <a:solidFill>
                  <a:srgbClr val="01603C"/>
                </a:solidFill>
                <a:latin typeface="Gill Sans MT"/>
                <a:cs typeface="Gill Sans MT"/>
              </a:rPr>
              <a:t>risus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25" dirty="0">
                <a:solidFill>
                  <a:srgbClr val="01603C"/>
                </a:solidFill>
                <a:latin typeface="Gill Sans MT"/>
                <a:cs typeface="Gill Sans MT"/>
              </a:rPr>
              <a:t>dui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60" dirty="0">
                <a:solidFill>
                  <a:srgbClr val="01603C"/>
                </a:solidFill>
                <a:latin typeface="Gill Sans MT"/>
                <a:cs typeface="Gill Sans MT"/>
              </a:rPr>
              <a:t>sed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5" dirty="0">
                <a:solidFill>
                  <a:srgbClr val="01603C"/>
                </a:solidFill>
                <a:latin typeface="Gill Sans MT"/>
                <a:cs typeface="Gill Sans MT"/>
              </a:rPr>
              <a:t>class </a:t>
            </a:r>
            <a:r>
              <a:rPr sz="1100" spc="-29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5" dirty="0">
                <a:solidFill>
                  <a:srgbClr val="01603C"/>
                </a:solidFill>
                <a:latin typeface="Gill Sans MT"/>
                <a:cs typeface="Gill Sans MT"/>
              </a:rPr>
              <a:t>eu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5" dirty="0">
                <a:solidFill>
                  <a:srgbClr val="01603C"/>
                </a:solidFill>
                <a:latin typeface="Gill Sans MT"/>
                <a:cs typeface="Gill Sans MT"/>
              </a:rPr>
              <a:t>ad</a:t>
            </a:r>
            <a:r>
              <a:rPr sz="1100" spc="15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0" dirty="0">
                <a:solidFill>
                  <a:srgbClr val="01603C"/>
                </a:solidFill>
                <a:latin typeface="Gill Sans MT"/>
                <a:cs typeface="Gill Sans MT"/>
              </a:rPr>
              <a:t>sociis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0" dirty="0">
                <a:solidFill>
                  <a:srgbClr val="01603C"/>
                </a:solidFill>
                <a:latin typeface="Gill Sans MT"/>
                <a:cs typeface="Gill Sans MT"/>
              </a:rPr>
              <a:t>eget</a:t>
            </a:r>
            <a:r>
              <a:rPr sz="1100" spc="15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25" dirty="0">
                <a:solidFill>
                  <a:srgbClr val="01603C"/>
                </a:solidFill>
                <a:latin typeface="Gill Sans MT"/>
                <a:cs typeface="Gill Sans MT"/>
              </a:rPr>
              <a:t>porta,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60" dirty="0">
                <a:solidFill>
                  <a:srgbClr val="01603C"/>
                </a:solidFill>
                <a:latin typeface="Gill Sans MT"/>
                <a:cs typeface="Gill Sans MT"/>
              </a:rPr>
              <a:t>habitant</a:t>
            </a:r>
            <a:endParaRPr sz="1100">
              <a:latin typeface="Gill Sans MT"/>
              <a:cs typeface="Gill Sans MT"/>
            </a:endParaRPr>
          </a:p>
          <a:p>
            <a:pPr marL="12700">
              <a:lnSpc>
                <a:spcPts val="1230"/>
              </a:lnSpc>
            </a:pPr>
            <a:r>
              <a:rPr sz="1100" spc="55" dirty="0">
                <a:solidFill>
                  <a:srgbClr val="01603C"/>
                </a:solidFill>
                <a:latin typeface="Gill Sans MT"/>
                <a:cs typeface="Gill Sans MT"/>
              </a:rPr>
              <a:t>natoque</a:t>
            </a:r>
            <a:r>
              <a:rPr sz="1100" spc="14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5" dirty="0">
                <a:solidFill>
                  <a:srgbClr val="01603C"/>
                </a:solidFill>
                <a:latin typeface="Gill Sans MT"/>
                <a:cs typeface="Gill Sans MT"/>
              </a:rPr>
              <a:t>ac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65" dirty="0">
                <a:solidFill>
                  <a:srgbClr val="01603C"/>
                </a:solidFill>
                <a:latin typeface="Gill Sans MT"/>
                <a:cs typeface="Gill Sans MT"/>
              </a:rPr>
              <a:t>neque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5" dirty="0">
                <a:solidFill>
                  <a:srgbClr val="01603C"/>
                </a:solidFill>
                <a:latin typeface="Gill Sans MT"/>
                <a:cs typeface="Gill Sans MT"/>
              </a:rPr>
              <a:t>inceptos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5" dirty="0">
                <a:solidFill>
                  <a:srgbClr val="01603C"/>
                </a:solidFill>
                <a:latin typeface="Gill Sans MT"/>
                <a:cs typeface="Gill Sans MT"/>
              </a:rPr>
              <a:t>turpis</a:t>
            </a:r>
            <a:endParaRPr sz="1100">
              <a:latin typeface="Gill Sans MT"/>
              <a:cs typeface="Gill Sans MT"/>
            </a:endParaRPr>
          </a:p>
          <a:p>
            <a:pPr marL="12700">
              <a:lnSpc>
                <a:spcPts val="1285"/>
              </a:lnSpc>
            </a:pPr>
            <a:r>
              <a:rPr sz="1100" spc="45" dirty="0">
                <a:solidFill>
                  <a:srgbClr val="01603C"/>
                </a:solidFill>
                <a:latin typeface="Gill Sans MT"/>
                <a:cs typeface="Gill Sans MT"/>
              </a:rPr>
              <a:t>pulvinar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5" dirty="0">
                <a:solidFill>
                  <a:srgbClr val="01603C"/>
                </a:solidFill>
                <a:latin typeface="Gill Sans MT"/>
                <a:cs typeface="Gill Sans MT"/>
              </a:rPr>
              <a:t>parturient</a:t>
            </a:r>
            <a:r>
              <a:rPr sz="1100" spc="15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65" dirty="0">
                <a:solidFill>
                  <a:srgbClr val="01603C"/>
                </a:solidFill>
                <a:latin typeface="Gill Sans MT"/>
                <a:cs typeface="Gill Sans MT"/>
              </a:rPr>
              <a:t>suspendisse,</a:t>
            </a:r>
            <a:endParaRPr sz="1100">
              <a:latin typeface="Gill Sans MT"/>
              <a:cs typeface="Gill Sans MT"/>
            </a:endParaRPr>
          </a:p>
          <a:p>
            <a:pPr marL="12700" marR="5080">
              <a:lnSpc>
                <a:spcPts val="1290"/>
              </a:lnSpc>
              <a:spcBef>
                <a:spcPts val="50"/>
              </a:spcBef>
            </a:pPr>
            <a:r>
              <a:rPr sz="1100" spc="30" dirty="0">
                <a:solidFill>
                  <a:srgbClr val="01603C"/>
                </a:solidFill>
                <a:latin typeface="Gill Sans MT"/>
                <a:cs typeface="Gill Sans MT"/>
              </a:rPr>
              <a:t>primis</a:t>
            </a:r>
            <a:r>
              <a:rPr sz="1100" spc="14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0" dirty="0">
                <a:solidFill>
                  <a:srgbClr val="01603C"/>
                </a:solidFill>
                <a:latin typeface="Gill Sans MT"/>
                <a:cs typeface="Gill Sans MT"/>
              </a:rPr>
              <a:t>lacinia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25" dirty="0">
                <a:solidFill>
                  <a:srgbClr val="01603C"/>
                </a:solidFill>
                <a:latin typeface="Gill Sans MT"/>
                <a:cs typeface="Gill Sans MT"/>
              </a:rPr>
              <a:t>morbi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0" dirty="0">
                <a:solidFill>
                  <a:srgbClr val="01603C"/>
                </a:solidFill>
                <a:latin typeface="Gill Sans MT"/>
                <a:cs typeface="Gill Sans MT"/>
              </a:rPr>
              <a:t>posuere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50" dirty="0">
                <a:solidFill>
                  <a:srgbClr val="01603C"/>
                </a:solidFill>
                <a:latin typeface="Gill Sans MT"/>
                <a:cs typeface="Gill Sans MT"/>
              </a:rPr>
              <a:t>ullam- </a:t>
            </a:r>
            <a:r>
              <a:rPr sz="1100" spc="-29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20" dirty="0">
                <a:solidFill>
                  <a:srgbClr val="01603C"/>
                </a:solidFill>
                <a:latin typeface="Gill Sans MT"/>
                <a:cs typeface="Gill Sans MT"/>
              </a:rPr>
              <a:t>corper</a:t>
            </a:r>
            <a:r>
              <a:rPr sz="1100" spc="14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50" dirty="0">
                <a:solidFill>
                  <a:srgbClr val="01603C"/>
                </a:solidFill>
                <a:latin typeface="Gill Sans MT"/>
                <a:cs typeface="Gill Sans MT"/>
              </a:rPr>
              <a:t>enim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15" dirty="0">
                <a:solidFill>
                  <a:srgbClr val="01603C"/>
                </a:solidFill>
                <a:latin typeface="Gill Sans MT"/>
                <a:cs typeface="Gill Sans MT"/>
              </a:rPr>
              <a:t>mollis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90" dirty="0">
                <a:solidFill>
                  <a:srgbClr val="01603C"/>
                </a:solidFill>
                <a:latin typeface="Gill Sans MT"/>
                <a:cs typeface="Gill Sans MT"/>
              </a:rPr>
              <a:t>fames</a:t>
            </a:r>
            <a:r>
              <a:rPr sz="1100" spc="14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65" dirty="0">
                <a:solidFill>
                  <a:srgbClr val="01603C"/>
                </a:solidFill>
                <a:latin typeface="Gill Sans MT"/>
                <a:cs typeface="Gill Sans MT"/>
              </a:rPr>
              <a:t>senectus.</a:t>
            </a:r>
            <a:endParaRPr sz="1100">
              <a:latin typeface="Gill Sans MT"/>
              <a:cs typeface="Gill Sans MT"/>
            </a:endParaRPr>
          </a:p>
          <a:p>
            <a:pPr marL="12700" marR="61594">
              <a:lnSpc>
                <a:spcPct val="103699"/>
              </a:lnSpc>
              <a:spcBef>
                <a:spcPts val="770"/>
              </a:spcBef>
            </a:pP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Interdum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aliquet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risus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dui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5" dirty="0">
                <a:solidFill>
                  <a:srgbClr val="6D6D6D"/>
                </a:solidFill>
                <a:latin typeface="Gill Sans MT"/>
                <a:cs typeface="Gill Sans MT"/>
              </a:rPr>
              <a:t>sed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class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eu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45" dirty="0">
                <a:solidFill>
                  <a:srgbClr val="6D6D6D"/>
                </a:solidFill>
                <a:latin typeface="Gill Sans MT"/>
                <a:cs typeface="Gill Sans MT"/>
              </a:rPr>
              <a:t>ad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sociis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5" dirty="0">
                <a:solidFill>
                  <a:srgbClr val="6D6D6D"/>
                </a:solidFill>
                <a:latin typeface="Gill Sans MT"/>
                <a:cs typeface="Gill Sans MT"/>
              </a:rPr>
              <a:t>eget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porta, </a:t>
            </a:r>
            <a:r>
              <a:rPr sz="650" spc="-1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habitant</a:t>
            </a:r>
            <a:r>
              <a:rPr sz="650" spc="6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natoque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45" dirty="0">
                <a:solidFill>
                  <a:srgbClr val="6D6D6D"/>
                </a:solidFill>
                <a:latin typeface="Gill Sans MT"/>
                <a:cs typeface="Gill Sans MT"/>
              </a:rPr>
              <a:t>ac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5" dirty="0">
                <a:solidFill>
                  <a:srgbClr val="6D6D6D"/>
                </a:solidFill>
                <a:latin typeface="Gill Sans MT"/>
                <a:cs typeface="Gill Sans MT"/>
              </a:rPr>
              <a:t>neque</a:t>
            </a:r>
            <a:r>
              <a:rPr sz="650" spc="6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0" dirty="0">
                <a:solidFill>
                  <a:srgbClr val="6D6D6D"/>
                </a:solidFill>
                <a:latin typeface="Gill Sans MT"/>
                <a:cs typeface="Gill Sans MT"/>
              </a:rPr>
              <a:t>inceptos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turpis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0" dirty="0">
                <a:solidFill>
                  <a:srgbClr val="6D6D6D"/>
                </a:solidFill>
                <a:latin typeface="Gill Sans MT"/>
                <a:cs typeface="Gill Sans MT"/>
              </a:rPr>
              <a:t>pulvinar</a:t>
            </a:r>
            <a:r>
              <a:rPr sz="650" spc="6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partu-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-5" dirty="0">
                <a:solidFill>
                  <a:srgbClr val="6D6D6D"/>
                </a:solidFill>
                <a:latin typeface="Gill Sans MT"/>
                <a:cs typeface="Gill Sans MT"/>
              </a:rPr>
              <a:t>rient</a:t>
            </a:r>
            <a:r>
              <a:rPr sz="65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suspendisse, 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primis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 lacinia 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morbi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 posuere ullamcorper </a:t>
            </a:r>
            <a:r>
              <a:rPr sz="650" spc="-1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enim</a:t>
            </a:r>
            <a:r>
              <a:rPr sz="650" spc="6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dirty="0">
                <a:solidFill>
                  <a:srgbClr val="6D6D6D"/>
                </a:solidFill>
                <a:latin typeface="Gill Sans MT"/>
                <a:cs typeface="Gill Sans MT"/>
              </a:rPr>
              <a:t>mollis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50" dirty="0">
                <a:solidFill>
                  <a:srgbClr val="6D6D6D"/>
                </a:solidFill>
                <a:latin typeface="Gill Sans MT"/>
                <a:cs typeface="Gill Sans MT"/>
              </a:rPr>
              <a:t>fames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5" dirty="0">
                <a:solidFill>
                  <a:srgbClr val="6D6D6D"/>
                </a:solidFill>
                <a:latin typeface="Gill Sans MT"/>
                <a:cs typeface="Gill Sans MT"/>
              </a:rPr>
              <a:t>senectus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-35" dirty="0">
                <a:solidFill>
                  <a:srgbClr val="6D6D6D"/>
                </a:solidFill>
                <a:latin typeface="Gill Sans MT"/>
                <a:cs typeface="Gill Sans MT"/>
              </a:rPr>
              <a:t>....</a:t>
            </a:r>
            <a:endParaRPr sz="650">
              <a:latin typeface="Gill Sans MT"/>
              <a:cs typeface="Gill Sans M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0630982" y="10667851"/>
            <a:ext cx="1289685" cy="200660"/>
            <a:chOff x="8029748" y="10667851"/>
            <a:chExt cx="1289685" cy="200660"/>
          </a:xfrm>
        </p:grpSpPr>
        <p:sp>
          <p:nvSpPr>
            <p:cNvPr id="32" name="object 32"/>
            <p:cNvSpPr/>
            <p:nvPr/>
          </p:nvSpPr>
          <p:spPr>
            <a:xfrm>
              <a:off x="8800428" y="10671026"/>
              <a:ext cx="515620" cy="194310"/>
            </a:xfrm>
            <a:custGeom>
              <a:avLst/>
              <a:gdLst/>
              <a:ahLst/>
              <a:cxnLst/>
              <a:rect l="l" t="t" r="r" b="b"/>
              <a:pathLst>
                <a:path w="515620" h="194309">
                  <a:moveTo>
                    <a:pt x="493137" y="193782"/>
                  </a:moveTo>
                  <a:lnTo>
                    <a:pt x="22081" y="193782"/>
                  </a:lnTo>
                  <a:lnTo>
                    <a:pt x="13485" y="192047"/>
                  </a:lnTo>
                  <a:lnTo>
                    <a:pt x="6466" y="187315"/>
                  </a:lnTo>
                  <a:lnTo>
                    <a:pt x="1735" y="180296"/>
                  </a:lnTo>
                  <a:lnTo>
                    <a:pt x="0" y="171700"/>
                  </a:lnTo>
                  <a:lnTo>
                    <a:pt x="0" y="22073"/>
                  </a:lnTo>
                  <a:lnTo>
                    <a:pt x="1735" y="13482"/>
                  </a:lnTo>
                  <a:lnTo>
                    <a:pt x="6466" y="6466"/>
                  </a:lnTo>
                  <a:lnTo>
                    <a:pt x="13485" y="1734"/>
                  </a:lnTo>
                  <a:lnTo>
                    <a:pt x="22081" y="0"/>
                  </a:lnTo>
                  <a:lnTo>
                    <a:pt x="493137" y="0"/>
                  </a:lnTo>
                  <a:lnTo>
                    <a:pt x="501733" y="1734"/>
                  </a:lnTo>
                  <a:lnTo>
                    <a:pt x="508752" y="6466"/>
                  </a:lnTo>
                  <a:lnTo>
                    <a:pt x="513484" y="13482"/>
                  </a:lnTo>
                  <a:lnTo>
                    <a:pt x="515219" y="22073"/>
                  </a:lnTo>
                  <a:lnTo>
                    <a:pt x="515219" y="171700"/>
                  </a:lnTo>
                  <a:lnTo>
                    <a:pt x="513484" y="180296"/>
                  </a:lnTo>
                  <a:lnTo>
                    <a:pt x="508752" y="187315"/>
                  </a:lnTo>
                  <a:lnTo>
                    <a:pt x="501733" y="192047"/>
                  </a:lnTo>
                  <a:lnTo>
                    <a:pt x="493137" y="193782"/>
                  </a:lnTo>
                  <a:close/>
                </a:path>
              </a:pathLst>
            </a:custGeom>
            <a:ln w="5837">
              <a:solidFill>
                <a:srgbClr val="6D6D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032923" y="10671026"/>
              <a:ext cx="718185" cy="194310"/>
            </a:xfrm>
            <a:custGeom>
              <a:avLst/>
              <a:gdLst/>
              <a:ahLst/>
              <a:cxnLst/>
              <a:rect l="l" t="t" r="r" b="b"/>
              <a:pathLst>
                <a:path w="718184" h="194309">
                  <a:moveTo>
                    <a:pt x="695505" y="193782"/>
                  </a:moveTo>
                  <a:lnTo>
                    <a:pt x="22081" y="193782"/>
                  </a:lnTo>
                  <a:lnTo>
                    <a:pt x="13485" y="192047"/>
                  </a:lnTo>
                  <a:lnTo>
                    <a:pt x="6466" y="187315"/>
                  </a:lnTo>
                  <a:lnTo>
                    <a:pt x="1735" y="180296"/>
                  </a:lnTo>
                  <a:lnTo>
                    <a:pt x="0" y="171700"/>
                  </a:lnTo>
                  <a:lnTo>
                    <a:pt x="0" y="22073"/>
                  </a:lnTo>
                  <a:lnTo>
                    <a:pt x="1735" y="13482"/>
                  </a:lnTo>
                  <a:lnTo>
                    <a:pt x="6466" y="6466"/>
                  </a:lnTo>
                  <a:lnTo>
                    <a:pt x="13485" y="1734"/>
                  </a:lnTo>
                  <a:lnTo>
                    <a:pt x="22081" y="0"/>
                  </a:lnTo>
                  <a:lnTo>
                    <a:pt x="695505" y="0"/>
                  </a:lnTo>
                  <a:lnTo>
                    <a:pt x="704097" y="1734"/>
                  </a:lnTo>
                  <a:lnTo>
                    <a:pt x="711116" y="6466"/>
                  </a:lnTo>
                  <a:lnTo>
                    <a:pt x="715850" y="13482"/>
                  </a:lnTo>
                  <a:lnTo>
                    <a:pt x="717586" y="22073"/>
                  </a:lnTo>
                  <a:lnTo>
                    <a:pt x="717586" y="171700"/>
                  </a:lnTo>
                  <a:lnTo>
                    <a:pt x="715850" y="180296"/>
                  </a:lnTo>
                  <a:lnTo>
                    <a:pt x="711116" y="187315"/>
                  </a:lnTo>
                  <a:lnTo>
                    <a:pt x="704097" y="192047"/>
                  </a:lnTo>
                  <a:lnTo>
                    <a:pt x="695505" y="193782"/>
                  </a:lnTo>
                  <a:close/>
                </a:path>
              </a:pathLst>
            </a:custGeom>
            <a:ln w="5837">
              <a:solidFill>
                <a:srgbClr val="6D6D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1456460" y="10701128"/>
            <a:ext cx="373380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COM</a:t>
            </a:r>
            <a:r>
              <a:rPr sz="650" spc="5" dirty="0">
                <a:solidFill>
                  <a:srgbClr val="6D6D6D"/>
                </a:solidFill>
                <a:latin typeface="Gill Sans MT"/>
                <a:cs typeface="Gill Sans MT"/>
              </a:rPr>
              <a:t>P</a:t>
            </a:r>
            <a:r>
              <a:rPr sz="650" spc="-15" dirty="0">
                <a:solidFill>
                  <a:srgbClr val="6D6D6D"/>
                </a:solidFill>
                <a:latin typeface="Gill Sans MT"/>
                <a:cs typeface="Gill Sans MT"/>
              </a:rPr>
              <a:t>RA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642586" y="10701128"/>
            <a:ext cx="694055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5" dirty="0">
                <a:solidFill>
                  <a:srgbClr val="6D6D6D"/>
                </a:solidFill>
                <a:latin typeface="Gill Sans MT"/>
                <a:cs typeface="Gill Sans MT"/>
              </a:rPr>
              <a:t>Ceado: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5" dirty="0">
                <a:solidFill>
                  <a:srgbClr val="6D6D6D"/>
                </a:solidFill>
                <a:latin typeface="Gill Sans MT"/>
                <a:cs typeface="Gill Sans MT"/>
              </a:rPr>
              <a:t>02/02/2021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1956799" y="10671026"/>
            <a:ext cx="942975" cy="201930"/>
          </a:xfrm>
          <a:custGeom>
            <a:avLst/>
            <a:gdLst/>
            <a:ahLst/>
            <a:cxnLst/>
            <a:rect l="l" t="t" r="r" b="b"/>
            <a:pathLst>
              <a:path w="942975" h="201929">
                <a:moveTo>
                  <a:pt x="920296" y="201565"/>
                </a:moveTo>
                <a:lnTo>
                  <a:pt x="22081" y="193782"/>
                </a:lnTo>
                <a:lnTo>
                  <a:pt x="0" y="171700"/>
                </a:lnTo>
                <a:lnTo>
                  <a:pt x="0" y="22073"/>
                </a:lnTo>
                <a:lnTo>
                  <a:pt x="1735" y="13482"/>
                </a:lnTo>
                <a:lnTo>
                  <a:pt x="6466" y="6466"/>
                </a:lnTo>
                <a:lnTo>
                  <a:pt x="13485" y="1734"/>
                </a:lnTo>
                <a:lnTo>
                  <a:pt x="22081" y="0"/>
                </a:lnTo>
                <a:lnTo>
                  <a:pt x="920296" y="7783"/>
                </a:lnTo>
                <a:lnTo>
                  <a:pt x="928891" y="9518"/>
                </a:lnTo>
                <a:lnTo>
                  <a:pt x="935910" y="14249"/>
                </a:lnTo>
                <a:lnTo>
                  <a:pt x="940642" y="21265"/>
                </a:lnTo>
                <a:lnTo>
                  <a:pt x="942377" y="29856"/>
                </a:lnTo>
                <a:lnTo>
                  <a:pt x="942377" y="179484"/>
                </a:lnTo>
                <a:lnTo>
                  <a:pt x="940642" y="188079"/>
                </a:lnTo>
                <a:lnTo>
                  <a:pt x="935910" y="195098"/>
                </a:lnTo>
                <a:lnTo>
                  <a:pt x="928891" y="199830"/>
                </a:lnTo>
                <a:lnTo>
                  <a:pt x="920296" y="201565"/>
                </a:lnTo>
                <a:close/>
              </a:path>
            </a:pathLst>
          </a:custGeom>
          <a:ln w="5837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2034938" y="10699137"/>
            <a:ext cx="788670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-15" dirty="0">
                <a:solidFill>
                  <a:srgbClr val="6D6D6D"/>
                </a:solidFill>
                <a:latin typeface="Gill Sans MT"/>
                <a:cs typeface="Gill Sans MT"/>
              </a:rPr>
              <a:t>GESTIÓN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FORESTAL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2942241" y="10678809"/>
            <a:ext cx="561340" cy="201930"/>
          </a:xfrm>
          <a:custGeom>
            <a:avLst/>
            <a:gdLst/>
            <a:ahLst/>
            <a:cxnLst/>
            <a:rect l="l" t="t" r="r" b="b"/>
            <a:pathLst>
              <a:path w="561340" h="201929">
                <a:moveTo>
                  <a:pt x="538911" y="201565"/>
                </a:moveTo>
                <a:lnTo>
                  <a:pt x="22081" y="193782"/>
                </a:lnTo>
                <a:lnTo>
                  <a:pt x="0" y="171700"/>
                </a:lnTo>
                <a:lnTo>
                  <a:pt x="0" y="22073"/>
                </a:lnTo>
                <a:lnTo>
                  <a:pt x="1735" y="13482"/>
                </a:lnTo>
                <a:lnTo>
                  <a:pt x="6466" y="6466"/>
                </a:lnTo>
                <a:lnTo>
                  <a:pt x="13485" y="1734"/>
                </a:lnTo>
                <a:lnTo>
                  <a:pt x="22081" y="0"/>
                </a:lnTo>
                <a:lnTo>
                  <a:pt x="538911" y="7783"/>
                </a:lnTo>
                <a:lnTo>
                  <a:pt x="547507" y="9518"/>
                </a:lnTo>
                <a:lnTo>
                  <a:pt x="554526" y="14249"/>
                </a:lnTo>
                <a:lnTo>
                  <a:pt x="559258" y="21265"/>
                </a:lnTo>
                <a:lnTo>
                  <a:pt x="560993" y="29856"/>
                </a:lnTo>
                <a:lnTo>
                  <a:pt x="560993" y="179484"/>
                </a:lnTo>
                <a:lnTo>
                  <a:pt x="559258" y="188079"/>
                </a:lnTo>
                <a:lnTo>
                  <a:pt x="554526" y="195098"/>
                </a:lnTo>
                <a:lnTo>
                  <a:pt x="547507" y="199830"/>
                </a:lnTo>
                <a:lnTo>
                  <a:pt x="538911" y="201565"/>
                </a:lnTo>
                <a:close/>
              </a:path>
            </a:pathLst>
          </a:custGeom>
          <a:ln w="5837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3002730" y="10706920"/>
            <a:ext cx="419100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-20" dirty="0">
                <a:solidFill>
                  <a:srgbClr val="6D6D6D"/>
                </a:solidFill>
                <a:latin typeface="Gill Sans MT"/>
                <a:cs typeface="Gill Sans MT"/>
              </a:rPr>
              <a:t>MUNICI</a:t>
            </a:r>
            <a:r>
              <a:rPr sz="650" spc="-30" dirty="0">
                <a:solidFill>
                  <a:srgbClr val="6D6D6D"/>
                </a:solidFill>
                <a:latin typeface="Gill Sans MT"/>
                <a:cs typeface="Gill Sans MT"/>
              </a:rPr>
              <a:t>P</a:t>
            </a:r>
            <a:r>
              <a:rPr sz="650" spc="-50" dirty="0">
                <a:solidFill>
                  <a:srgbClr val="6D6D6D"/>
                </a:solidFill>
                <a:latin typeface="Gill Sans MT"/>
                <a:cs typeface="Gill Sans MT"/>
              </a:rPr>
              <a:t>IO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3554861" y="10686592"/>
            <a:ext cx="561340" cy="201930"/>
          </a:xfrm>
          <a:custGeom>
            <a:avLst/>
            <a:gdLst/>
            <a:ahLst/>
            <a:cxnLst/>
            <a:rect l="l" t="t" r="r" b="b"/>
            <a:pathLst>
              <a:path w="561340" h="201929">
                <a:moveTo>
                  <a:pt x="538911" y="201565"/>
                </a:moveTo>
                <a:lnTo>
                  <a:pt x="22081" y="193782"/>
                </a:lnTo>
                <a:lnTo>
                  <a:pt x="0" y="171700"/>
                </a:lnTo>
                <a:lnTo>
                  <a:pt x="0" y="22073"/>
                </a:lnTo>
                <a:lnTo>
                  <a:pt x="1735" y="13482"/>
                </a:lnTo>
                <a:lnTo>
                  <a:pt x="6466" y="6466"/>
                </a:lnTo>
                <a:lnTo>
                  <a:pt x="13485" y="1734"/>
                </a:lnTo>
                <a:lnTo>
                  <a:pt x="22081" y="0"/>
                </a:lnTo>
                <a:lnTo>
                  <a:pt x="538911" y="7783"/>
                </a:lnTo>
                <a:lnTo>
                  <a:pt x="547507" y="9518"/>
                </a:lnTo>
                <a:lnTo>
                  <a:pt x="554526" y="14249"/>
                </a:lnTo>
                <a:lnTo>
                  <a:pt x="559258" y="21265"/>
                </a:lnTo>
                <a:lnTo>
                  <a:pt x="560993" y="29856"/>
                </a:lnTo>
                <a:lnTo>
                  <a:pt x="560993" y="179484"/>
                </a:lnTo>
                <a:lnTo>
                  <a:pt x="559258" y="188079"/>
                </a:lnTo>
                <a:lnTo>
                  <a:pt x="554526" y="195098"/>
                </a:lnTo>
                <a:lnTo>
                  <a:pt x="547507" y="199830"/>
                </a:lnTo>
                <a:lnTo>
                  <a:pt x="538911" y="201565"/>
                </a:lnTo>
                <a:close/>
              </a:path>
            </a:pathLst>
          </a:custGeom>
          <a:ln w="5837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3611497" y="10714704"/>
            <a:ext cx="426720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-30" dirty="0">
                <a:solidFill>
                  <a:srgbClr val="6D6D6D"/>
                </a:solidFill>
                <a:latin typeface="Gill Sans MT"/>
                <a:cs typeface="Gill Sans MT"/>
              </a:rPr>
              <a:t>PROVINCIA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4172870" y="10698667"/>
            <a:ext cx="296545" cy="201930"/>
          </a:xfrm>
          <a:custGeom>
            <a:avLst/>
            <a:gdLst/>
            <a:ahLst/>
            <a:cxnLst/>
            <a:rect l="l" t="t" r="r" b="b"/>
            <a:pathLst>
              <a:path w="296545" h="201929">
                <a:moveTo>
                  <a:pt x="22081" y="0"/>
                </a:moveTo>
                <a:lnTo>
                  <a:pt x="13485" y="1734"/>
                </a:lnTo>
                <a:lnTo>
                  <a:pt x="6466" y="6466"/>
                </a:lnTo>
                <a:lnTo>
                  <a:pt x="1735" y="13482"/>
                </a:lnTo>
                <a:lnTo>
                  <a:pt x="0" y="22073"/>
                </a:lnTo>
                <a:lnTo>
                  <a:pt x="0" y="171700"/>
                </a:lnTo>
                <a:lnTo>
                  <a:pt x="274277" y="201565"/>
                </a:lnTo>
                <a:lnTo>
                  <a:pt x="282873" y="199830"/>
                </a:lnTo>
                <a:lnTo>
                  <a:pt x="289892" y="195098"/>
                </a:lnTo>
                <a:lnTo>
                  <a:pt x="294624" y="188079"/>
                </a:lnTo>
                <a:lnTo>
                  <a:pt x="296359" y="179484"/>
                </a:lnTo>
                <a:lnTo>
                  <a:pt x="296359" y="29856"/>
                </a:lnTo>
                <a:lnTo>
                  <a:pt x="22081" y="0"/>
                </a:lnTo>
                <a:close/>
              </a:path>
            </a:pathLst>
          </a:custGeom>
          <a:solidFill>
            <a:srgbClr val="0160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4229753" y="10726781"/>
            <a:ext cx="206375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55" dirty="0">
                <a:solidFill>
                  <a:srgbClr val="FFFFFF"/>
                </a:solidFill>
                <a:latin typeface="Gill Sans MT"/>
                <a:cs typeface="Gill Sans MT"/>
              </a:rPr>
              <a:t>MÁS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4172870" y="13075429"/>
            <a:ext cx="296545" cy="201930"/>
          </a:xfrm>
          <a:custGeom>
            <a:avLst/>
            <a:gdLst/>
            <a:ahLst/>
            <a:cxnLst/>
            <a:rect l="l" t="t" r="r" b="b"/>
            <a:pathLst>
              <a:path w="296545" h="201930">
                <a:moveTo>
                  <a:pt x="22081" y="0"/>
                </a:moveTo>
                <a:lnTo>
                  <a:pt x="13485" y="1736"/>
                </a:lnTo>
                <a:lnTo>
                  <a:pt x="6466" y="6469"/>
                </a:lnTo>
                <a:lnTo>
                  <a:pt x="1735" y="13489"/>
                </a:lnTo>
                <a:lnTo>
                  <a:pt x="0" y="22081"/>
                </a:lnTo>
                <a:lnTo>
                  <a:pt x="0" y="171708"/>
                </a:lnTo>
                <a:lnTo>
                  <a:pt x="274277" y="201573"/>
                </a:lnTo>
                <a:lnTo>
                  <a:pt x="282873" y="199837"/>
                </a:lnTo>
                <a:lnTo>
                  <a:pt x="289892" y="195103"/>
                </a:lnTo>
                <a:lnTo>
                  <a:pt x="294624" y="188084"/>
                </a:lnTo>
                <a:lnTo>
                  <a:pt x="296359" y="179491"/>
                </a:lnTo>
                <a:lnTo>
                  <a:pt x="296359" y="29864"/>
                </a:lnTo>
                <a:lnTo>
                  <a:pt x="22081" y="0"/>
                </a:lnTo>
                <a:close/>
              </a:path>
            </a:pathLst>
          </a:custGeom>
          <a:solidFill>
            <a:srgbClr val="0160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4229753" y="13103549"/>
            <a:ext cx="206375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55" dirty="0">
                <a:solidFill>
                  <a:srgbClr val="FFFFFF"/>
                </a:solidFill>
                <a:latin typeface="Gill Sans MT"/>
                <a:cs typeface="Gill Sans MT"/>
              </a:rPr>
              <a:t>MÁS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4172870" y="15369706"/>
            <a:ext cx="296545" cy="201930"/>
          </a:xfrm>
          <a:custGeom>
            <a:avLst/>
            <a:gdLst/>
            <a:ahLst/>
            <a:cxnLst/>
            <a:rect l="l" t="t" r="r" b="b"/>
            <a:pathLst>
              <a:path w="296545" h="201930">
                <a:moveTo>
                  <a:pt x="22081" y="0"/>
                </a:moveTo>
                <a:lnTo>
                  <a:pt x="13485" y="1733"/>
                </a:lnTo>
                <a:lnTo>
                  <a:pt x="6466" y="6463"/>
                </a:lnTo>
                <a:lnTo>
                  <a:pt x="1735" y="13479"/>
                </a:lnTo>
                <a:lnTo>
                  <a:pt x="0" y="22073"/>
                </a:lnTo>
                <a:lnTo>
                  <a:pt x="0" y="171700"/>
                </a:lnTo>
                <a:lnTo>
                  <a:pt x="274277" y="201565"/>
                </a:lnTo>
                <a:lnTo>
                  <a:pt x="282873" y="199829"/>
                </a:lnTo>
                <a:lnTo>
                  <a:pt x="289892" y="195095"/>
                </a:lnTo>
                <a:lnTo>
                  <a:pt x="294624" y="188076"/>
                </a:lnTo>
                <a:lnTo>
                  <a:pt x="296359" y="179484"/>
                </a:lnTo>
                <a:lnTo>
                  <a:pt x="296359" y="29856"/>
                </a:lnTo>
                <a:lnTo>
                  <a:pt x="22081" y="0"/>
                </a:lnTo>
                <a:close/>
              </a:path>
            </a:pathLst>
          </a:custGeom>
          <a:solidFill>
            <a:srgbClr val="0160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4229753" y="15397822"/>
            <a:ext cx="206375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55" dirty="0">
                <a:solidFill>
                  <a:srgbClr val="FFFFFF"/>
                </a:solidFill>
                <a:latin typeface="Gill Sans MT"/>
                <a:cs typeface="Gill Sans MT"/>
              </a:rPr>
              <a:t>MÁS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9501594" y="15369706"/>
            <a:ext cx="296545" cy="201930"/>
          </a:xfrm>
          <a:custGeom>
            <a:avLst/>
            <a:gdLst/>
            <a:ahLst/>
            <a:cxnLst/>
            <a:rect l="l" t="t" r="r" b="b"/>
            <a:pathLst>
              <a:path w="296545" h="201930">
                <a:moveTo>
                  <a:pt x="22081" y="0"/>
                </a:moveTo>
                <a:lnTo>
                  <a:pt x="13485" y="1733"/>
                </a:lnTo>
                <a:lnTo>
                  <a:pt x="6466" y="6463"/>
                </a:lnTo>
                <a:lnTo>
                  <a:pt x="1735" y="13479"/>
                </a:lnTo>
                <a:lnTo>
                  <a:pt x="0" y="22073"/>
                </a:lnTo>
                <a:lnTo>
                  <a:pt x="0" y="171700"/>
                </a:lnTo>
                <a:lnTo>
                  <a:pt x="274277" y="201565"/>
                </a:lnTo>
                <a:lnTo>
                  <a:pt x="282873" y="199829"/>
                </a:lnTo>
                <a:lnTo>
                  <a:pt x="289892" y="195095"/>
                </a:lnTo>
                <a:lnTo>
                  <a:pt x="294624" y="188076"/>
                </a:lnTo>
                <a:lnTo>
                  <a:pt x="296359" y="179484"/>
                </a:lnTo>
                <a:lnTo>
                  <a:pt x="296359" y="29856"/>
                </a:lnTo>
                <a:lnTo>
                  <a:pt x="22081" y="0"/>
                </a:lnTo>
                <a:close/>
              </a:path>
            </a:pathLst>
          </a:custGeom>
          <a:solidFill>
            <a:srgbClr val="0160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9558477" y="15397822"/>
            <a:ext cx="206375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55" dirty="0">
                <a:solidFill>
                  <a:srgbClr val="FFFFFF"/>
                </a:solidFill>
                <a:latin typeface="Gill Sans MT"/>
                <a:cs typeface="Gill Sans MT"/>
              </a:rPr>
              <a:t>MÁS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9501594" y="13091779"/>
            <a:ext cx="296545" cy="201930"/>
          </a:xfrm>
          <a:custGeom>
            <a:avLst/>
            <a:gdLst/>
            <a:ahLst/>
            <a:cxnLst/>
            <a:rect l="l" t="t" r="r" b="b"/>
            <a:pathLst>
              <a:path w="296545" h="201930">
                <a:moveTo>
                  <a:pt x="22081" y="0"/>
                </a:moveTo>
                <a:lnTo>
                  <a:pt x="13485" y="1736"/>
                </a:lnTo>
                <a:lnTo>
                  <a:pt x="6466" y="6469"/>
                </a:lnTo>
                <a:lnTo>
                  <a:pt x="1735" y="13489"/>
                </a:lnTo>
                <a:lnTo>
                  <a:pt x="0" y="22081"/>
                </a:lnTo>
                <a:lnTo>
                  <a:pt x="0" y="171708"/>
                </a:lnTo>
                <a:lnTo>
                  <a:pt x="274277" y="201573"/>
                </a:lnTo>
                <a:lnTo>
                  <a:pt x="282873" y="199837"/>
                </a:lnTo>
                <a:lnTo>
                  <a:pt x="289892" y="195103"/>
                </a:lnTo>
                <a:lnTo>
                  <a:pt x="294624" y="188084"/>
                </a:lnTo>
                <a:lnTo>
                  <a:pt x="296359" y="179491"/>
                </a:lnTo>
                <a:lnTo>
                  <a:pt x="296359" y="29864"/>
                </a:lnTo>
                <a:lnTo>
                  <a:pt x="22081" y="0"/>
                </a:lnTo>
                <a:close/>
              </a:path>
            </a:pathLst>
          </a:custGeom>
          <a:solidFill>
            <a:srgbClr val="0160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9558477" y="13119898"/>
            <a:ext cx="206375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55" dirty="0">
                <a:solidFill>
                  <a:srgbClr val="FFFFFF"/>
                </a:solidFill>
                <a:latin typeface="Gill Sans MT"/>
                <a:cs typeface="Gill Sans MT"/>
              </a:rPr>
              <a:t>MÁS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501594" y="10690682"/>
            <a:ext cx="296545" cy="201930"/>
          </a:xfrm>
          <a:custGeom>
            <a:avLst/>
            <a:gdLst/>
            <a:ahLst/>
            <a:cxnLst/>
            <a:rect l="l" t="t" r="r" b="b"/>
            <a:pathLst>
              <a:path w="296545" h="201929">
                <a:moveTo>
                  <a:pt x="22081" y="0"/>
                </a:moveTo>
                <a:lnTo>
                  <a:pt x="13485" y="1734"/>
                </a:lnTo>
                <a:lnTo>
                  <a:pt x="6466" y="6466"/>
                </a:lnTo>
                <a:lnTo>
                  <a:pt x="1735" y="13482"/>
                </a:lnTo>
                <a:lnTo>
                  <a:pt x="0" y="22073"/>
                </a:lnTo>
                <a:lnTo>
                  <a:pt x="0" y="171700"/>
                </a:lnTo>
                <a:lnTo>
                  <a:pt x="274277" y="201565"/>
                </a:lnTo>
                <a:lnTo>
                  <a:pt x="282873" y="199830"/>
                </a:lnTo>
                <a:lnTo>
                  <a:pt x="289892" y="195098"/>
                </a:lnTo>
                <a:lnTo>
                  <a:pt x="294624" y="188079"/>
                </a:lnTo>
                <a:lnTo>
                  <a:pt x="296359" y="179484"/>
                </a:lnTo>
                <a:lnTo>
                  <a:pt x="296359" y="29856"/>
                </a:lnTo>
                <a:lnTo>
                  <a:pt x="22081" y="0"/>
                </a:lnTo>
                <a:close/>
              </a:path>
            </a:pathLst>
          </a:custGeom>
          <a:solidFill>
            <a:srgbClr val="0160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9558477" y="10718793"/>
            <a:ext cx="206375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55" dirty="0">
                <a:solidFill>
                  <a:srgbClr val="FFFFFF"/>
                </a:solidFill>
                <a:latin typeface="Gill Sans MT"/>
                <a:cs typeface="Gill Sans MT"/>
              </a:rPr>
              <a:t>MÁS</a:t>
            </a:r>
            <a:endParaRPr sz="650">
              <a:latin typeface="Gill Sans MT"/>
              <a:cs typeface="Gill Sans MT"/>
            </a:endParaRPr>
          </a:p>
        </p:txBody>
      </p:sp>
      <p:pic>
        <p:nvPicPr>
          <p:cNvPr id="54" name="object 5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34153" y="9043202"/>
            <a:ext cx="1706504" cy="1537154"/>
          </a:xfrm>
          <a:prstGeom prst="rect">
            <a:avLst/>
          </a:prstGeom>
        </p:spPr>
      </p:pic>
      <p:sp>
        <p:nvSpPr>
          <p:cNvPr id="55" name="object 55"/>
          <p:cNvSpPr txBox="1"/>
          <p:nvPr/>
        </p:nvSpPr>
        <p:spPr>
          <a:xfrm>
            <a:off x="12521952" y="8985525"/>
            <a:ext cx="2286000" cy="152590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6350">
              <a:lnSpc>
                <a:spcPts val="1290"/>
              </a:lnSpc>
              <a:spcBef>
                <a:spcPts val="170"/>
              </a:spcBef>
            </a:pPr>
            <a:r>
              <a:rPr sz="1100" spc="30" dirty="0">
                <a:solidFill>
                  <a:srgbClr val="01603C"/>
                </a:solidFill>
                <a:latin typeface="Gill Sans MT"/>
                <a:cs typeface="Gill Sans MT"/>
              </a:rPr>
              <a:t>Interdum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0" dirty="0">
                <a:solidFill>
                  <a:srgbClr val="01603C"/>
                </a:solidFill>
                <a:latin typeface="Gill Sans MT"/>
                <a:cs typeface="Gill Sans MT"/>
              </a:rPr>
              <a:t>aliquet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5" dirty="0">
                <a:solidFill>
                  <a:srgbClr val="01603C"/>
                </a:solidFill>
                <a:latin typeface="Gill Sans MT"/>
                <a:cs typeface="Gill Sans MT"/>
              </a:rPr>
              <a:t>risus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25" dirty="0">
                <a:solidFill>
                  <a:srgbClr val="01603C"/>
                </a:solidFill>
                <a:latin typeface="Gill Sans MT"/>
                <a:cs typeface="Gill Sans MT"/>
              </a:rPr>
              <a:t>dui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60" dirty="0">
                <a:solidFill>
                  <a:srgbClr val="01603C"/>
                </a:solidFill>
                <a:latin typeface="Gill Sans MT"/>
                <a:cs typeface="Gill Sans MT"/>
              </a:rPr>
              <a:t>sed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5" dirty="0">
                <a:solidFill>
                  <a:srgbClr val="01603C"/>
                </a:solidFill>
                <a:latin typeface="Gill Sans MT"/>
                <a:cs typeface="Gill Sans MT"/>
              </a:rPr>
              <a:t>class </a:t>
            </a:r>
            <a:r>
              <a:rPr sz="1100" spc="-29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5" dirty="0">
                <a:solidFill>
                  <a:srgbClr val="01603C"/>
                </a:solidFill>
                <a:latin typeface="Gill Sans MT"/>
                <a:cs typeface="Gill Sans MT"/>
              </a:rPr>
              <a:t>eu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5" dirty="0">
                <a:solidFill>
                  <a:srgbClr val="01603C"/>
                </a:solidFill>
                <a:latin typeface="Gill Sans MT"/>
                <a:cs typeface="Gill Sans MT"/>
              </a:rPr>
              <a:t>ad</a:t>
            </a:r>
            <a:r>
              <a:rPr sz="1100" spc="15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0" dirty="0">
                <a:solidFill>
                  <a:srgbClr val="01603C"/>
                </a:solidFill>
                <a:latin typeface="Gill Sans MT"/>
                <a:cs typeface="Gill Sans MT"/>
              </a:rPr>
              <a:t>sociis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0" dirty="0">
                <a:solidFill>
                  <a:srgbClr val="01603C"/>
                </a:solidFill>
                <a:latin typeface="Gill Sans MT"/>
                <a:cs typeface="Gill Sans MT"/>
              </a:rPr>
              <a:t>eget</a:t>
            </a:r>
            <a:r>
              <a:rPr sz="1100" spc="15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25" dirty="0">
                <a:solidFill>
                  <a:srgbClr val="01603C"/>
                </a:solidFill>
                <a:latin typeface="Gill Sans MT"/>
                <a:cs typeface="Gill Sans MT"/>
              </a:rPr>
              <a:t>porta,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60" dirty="0">
                <a:solidFill>
                  <a:srgbClr val="01603C"/>
                </a:solidFill>
                <a:latin typeface="Gill Sans MT"/>
                <a:cs typeface="Gill Sans MT"/>
              </a:rPr>
              <a:t>habitant</a:t>
            </a:r>
            <a:endParaRPr sz="1100">
              <a:latin typeface="Gill Sans MT"/>
              <a:cs typeface="Gill Sans MT"/>
            </a:endParaRPr>
          </a:p>
          <a:p>
            <a:pPr marL="12700">
              <a:lnSpc>
                <a:spcPts val="1230"/>
              </a:lnSpc>
            </a:pPr>
            <a:r>
              <a:rPr sz="1100" spc="55" dirty="0">
                <a:solidFill>
                  <a:srgbClr val="01603C"/>
                </a:solidFill>
                <a:latin typeface="Gill Sans MT"/>
                <a:cs typeface="Gill Sans MT"/>
              </a:rPr>
              <a:t>natoque</a:t>
            </a:r>
            <a:r>
              <a:rPr sz="1100" spc="14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5" dirty="0">
                <a:solidFill>
                  <a:srgbClr val="01603C"/>
                </a:solidFill>
                <a:latin typeface="Gill Sans MT"/>
                <a:cs typeface="Gill Sans MT"/>
              </a:rPr>
              <a:t>ac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65" dirty="0">
                <a:solidFill>
                  <a:srgbClr val="01603C"/>
                </a:solidFill>
                <a:latin typeface="Gill Sans MT"/>
                <a:cs typeface="Gill Sans MT"/>
              </a:rPr>
              <a:t>neque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5" dirty="0">
                <a:solidFill>
                  <a:srgbClr val="01603C"/>
                </a:solidFill>
                <a:latin typeface="Gill Sans MT"/>
                <a:cs typeface="Gill Sans MT"/>
              </a:rPr>
              <a:t>inceptos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5" dirty="0">
                <a:solidFill>
                  <a:srgbClr val="01603C"/>
                </a:solidFill>
                <a:latin typeface="Gill Sans MT"/>
                <a:cs typeface="Gill Sans MT"/>
              </a:rPr>
              <a:t>turpis</a:t>
            </a:r>
            <a:endParaRPr sz="1100">
              <a:latin typeface="Gill Sans MT"/>
              <a:cs typeface="Gill Sans MT"/>
            </a:endParaRPr>
          </a:p>
          <a:p>
            <a:pPr marL="12700">
              <a:lnSpc>
                <a:spcPts val="1285"/>
              </a:lnSpc>
            </a:pPr>
            <a:r>
              <a:rPr sz="1100" spc="45" dirty="0">
                <a:solidFill>
                  <a:srgbClr val="01603C"/>
                </a:solidFill>
                <a:latin typeface="Gill Sans MT"/>
                <a:cs typeface="Gill Sans MT"/>
              </a:rPr>
              <a:t>pulvinar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5" dirty="0">
                <a:solidFill>
                  <a:srgbClr val="01603C"/>
                </a:solidFill>
                <a:latin typeface="Gill Sans MT"/>
                <a:cs typeface="Gill Sans MT"/>
              </a:rPr>
              <a:t>parturient</a:t>
            </a:r>
            <a:r>
              <a:rPr sz="1100" spc="15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65" dirty="0">
                <a:solidFill>
                  <a:srgbClr val="01603C"/>
                </a:solidFill>
                <a:latin typeface="Gill Sans MT"/>
                <a:cs typeface="Gill Sans MT"/>
              </a:rPr>
              <a:t>suspendisse,</a:t>
            </a:r>
            <a:endParaRPr sz="1100">
              <a:latin typeface="Gill Sans MT"/>
              <a:cs typeface="Gill Sans MT"/>
            </a:endParaRPr>
          </a:p>
          <a:p>
            <a:pPr marL="12700" marR="5080">
              <a:lnSpc>
                <a:spcPts val="1290"/>
              </a:lnSpc>
              <a:spcBef>
                <a:spcPts val="50"/>
              </a:spcBef>
            </a:pPr>
            <a:r>
              <a:rPr sz="1100" spc="30" dirty="0">
                <a:solidFill>
                  <a:srgbClr val="01603C"/>
                </a:solidFill>
                <a:latin typeface="Gill Sans MT"/>
                <a:cs typeface="Gill Sans MT"/>
              </a:rPr>
              <a:t>primis</a:t>
            </a:r>
            <a:r>
              <a:rPr sz="1100" spc="14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0" dirty="0">
                <a:solidFill>
                  <a:srgbClr val="01603C"/>
                </a:solidFill>
                <a:latin typeface="Gill Sans MT"/>
                <a:cs typeface="Gill Sans MT"/>
              </a:rPr>
              <a:t>lacinia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25" dirty="0">
                <a:solidFill>
                  <a:srgbClr val="01603C"/>
                </a:solidFill>
                <a:latin typeface="Gill Sans MT"/>
                <a:cs typeface="Gill Sans MT"/>
              </a:rPr>
              <a:t>morbi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0" dirty="0">
                <a:solidFill>
                  <a:srgbClr val="01603C"/>
                </a:solidFill>
                <a:latin typeface="Gill Sans MT"/>
                <a:cs typeface="Gill Sans MT"/>
              </a:rPr>
              <a:t>posuere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50" dirty="0">
                <a:solidFill>
                  <a:srgbClr val="01603C"/>
                </a:solidFill>
                <a:latin typeface="Gill Sans MT"/>
                <a:cs typeface="Gill Sans MT"/>
              </a:rPr>
              <a:t>ullam- </a:t>
            </a:r>
            <a:r>
              <a:rPr sz="1100" spc="-29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20" dirty="0">
                <a:solidFill>
                  <a:srgbClr val="01603C"/>
                </a:solidFill>
                <a:latin typeface="Gill Sans MT"/>
                <a:cs typeface="Gill Sans MT"/>
              </a:rPr>
              <a:t>corper</a:t>
            </a:r>
            <a:r>
              <a:rPr sz="1100" spc="14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50" dirty="0">
                <a:solidFill>
                  <a:srgbClr val="01603C"/>
                </a:solidFill>
                <a:latin typeface="Gill Sans MT"/>
                <a:cs typeface="Gill Sans MT"/>
              </a:rPr>
              <a:t>enim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15" dirty="0">
                <a:solidFill>
                  <a:srgbClr val="01603C"/>
                </a:solidFill>
                <a:latin typeface="Gill Sans MT"/>
                <a:cs typeface="Gill Sans MT"/>
              </a:rPr>
              <a:t>mollis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90" dirty="0">
                <a:solidFill>
                  <a:srgbClr val="01603C"/>
                </a:solidFill>
                <a:latin typeface="Gill Sans MT"/>
                <a:cs typeface="Gill Sans MT"/>
              </a:rPr>
              <a:t>fames</a:t>
            </a:r>
            <a:r>
              <a:rPr sz="1100" spc="14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65" dirty="0">
                <a:solidFill>
                  <a:srgbClr val="01603C"/>
                </a:solidFill>
                <a:latin typeface="Gill Sans MT"/>
                <a:cs typeface="Gill Sans MT"/>
              </a:rPr>
              <a:t>senectus.</a:t>
            </a:r>
            <a:endParaRPr sz="1100">
              <a:latin typeface="Gill Sans MT"/>
              <a:cs typeface="Gill Sans MT"/>
            </a:endParaRPr>
          </a:p>
          <a:p>
            <a:pPr marL="12700" marR="61594">
              <a:lnSpc>
                <a:spcPct val="103699"/>
              </a:lnSpc>
              <a:spcBef>
                <a:spcPts val="770"/>
              </a:spcBef>
            </a:pP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Interdum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aliquet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risus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dui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5" dirty="0">
                <a:solidFill>
                  <a:srgbClr val="6D6D6D"/>
                </a:solidFill>
                <a:latin typeface="Gill Sans MT"/>
                <a:cs typeface="Gill Sans MT"/>
              </a:rPr>
              <a:t>sed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class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eu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45" dirty="0">
                <a:solidFill>
                  <a:srgbClr val="6D6D6D"/>
                </a:solidFill>
                <a:latin typeface="Gill Sans MT"/>
                <a:cs typeface="Gill Sans MT"/>
              </a:rPr>
              <a:t>ad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sociis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5" dirty="0">
                <a:solidFill>
                  <a:srgbClr val="6D6D6D"/>
                </a:solidFill>
                <a:latin typeface="Gill Sans MT"/>
                <a:cs typeface="Gill Sans MT"/>
              </a:rPr>
              <a:t>eget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porta, </a:t>
            </a:r>
            <a:r>
              <a:rPr sz="650" spc="-1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habitant</a:t>
            </a:r>
            <a:r>
              <a:rPr sz="650" spc="6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natoque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45" dirty="0">
                <a:solidFill>
                  <a:srgbClr val="6D6D6D"/>
                </a:solidFill>
                <a:latin typeface="Gill Sans MT"/>
                <a:cs typeface="Gill Sans MT"/>
              </a:rPr>
              <a:t>ac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5" dirty="0">
                <a:solidFill>
                  <a:srgbClr val="6D6D6D"/>
                </a:solidFill>
                <a:latin typeface="Gill Sans MT"/>
                <a:cs typeface="Gill Sans MT"/>
              </a:rPr>
              <a:t>neque</a:t>
            </a:r>
            <a:r>
              <a:rPr sz="650" spc="6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0" dirty="0">
                <a:solidFill>
                  <a:srgbClr val="6D6D6D"/>
                </a:solidFill>
                <a:latin typeface="Gill Sans MT"/>
                <a:cs typeface="Gill Sans MT"/>
              </a:rPr>
              <a:t>inceptos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turpis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0" dirty="0">
                <a:solidFill>
                  <a:srgbClr val="6D6D6D"/>
                </a:solidFill>
                <a:latin typeface="Gill Sans MT"/>
                <a:cs typeface="Gill Sans MT"/>
              </a:rPr>
              <a:t>pulvinar</a:t>
            </a:r>
            <a:r>
              <a:rPr sz="650" spc="6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partu-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-5" dirty="0">
                <a:solidFill>
                  <a:srgbClr val="6D6D6D"/>
                </a:solidFill>
                <a:latin typeface="Gill Sans MT"/>
                <a:cs typeface="Gill Sans MT"/>
              </a:rPr>
              <a:t>rient</a:t>
            </a:r>
            <a:r>
              <a:rPr sz="65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suspendisse, 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primis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 lacinia 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morbi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 posuere ullamcorper </a:t>
            </a:r>
            <a:r>
              <a:rPr sz="650" spc="-1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enim</a:t>
            </a:r>
            <a:r>
              <a:rPr sz="650" spc="6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dirty="0">
                <a:solidFill>
                  <a:srgbClr val="6D6D6D"/>
                </a:solidFill>
                <a:latin typeface="Gill Sans MT"/>
                <a:cs typeface="Gill Sans MT"/>
              </a:rPr>
              <a:t>mollis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50" dirty="0">
                <a:solidFill>
                  <a:srgbClr val="6D6D6D"/>
                </a:solidFill>
                <a:latin typeface="Gill Sans MT"/>
                <a:cs typeface="Gill Sans MT"/>
              </a:rPr>
              <a:t>fames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5" dirty="0">
                <a:solidFill>
                  <a:srgbClr val="6D6D6D"/>
                </a:solidFill>
                <a:latin typeface="Gill Sans MT"/>
                <a:cs typeface="Gill Sans MT"/>
              </a:rPr>
              <a:t>senectus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-35" dirty="0">
                <a:solidFill>
                  <a:srgbClr val="6D6D6D"/>
                </a:solidFill>
                <a:latin typeface="Gill Sans MT"/>
                <a:cs typeface="Gill Sans MT"/>
              </a:rPr>
              <a:t>....</a:t>
            </a:r>
            <a:endParaRPr sz="650">
              <a:latin typeface="Gill Sans MT"/>
              <a:cs typeface="Gill Sans MT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5960409" y="13052598"/>
            <a:ext cx="1289685" cy="200660"/>
            <a:chOff x="3359175" y="13052598"/>
            <a:chExt cx="1289685" cy="200660"/>
          </a:xfrm>
        </p:grpSpPr>
        <p:sp>
          <p:nvSpPr>
            <p:cNvPr id="57" name="object 57"/>
            <p:cNvSpPr/>
            <p:nvPr/>
          </p:nvSpPr>
          <p:spPr>
            <a:xfrm>
              <a:off x="4129854" y="13055773"/>
              <a:ext cx="515620" cy="194310"/>
            </a:xfrm>
            <a:custGeom>
              <a:avLst/>
              <a:gdLst/>
              <a:ahLst/>
              <a:cxnLst/>
              <a:rect l="l" t="t" r="r" b="b"/>
              <a:pathLst>
                <a:path w="515620" h="194309">
                  <a:moveTo>
                    <a:pt x="493137" y="193790"/>
                  </a:moveTo>
                  <a:lnTo>
                    <a:pt x="22081" y="193790"/>
                  </a:lnTo>
                  <a:lnTo>
                    <a:pt x="13485" y="192053"/>
                  </a:lnTo>
                  <a:lnTo>
                    <a:pt x="6466" y="187320"/>
                  </a:lnTo>
                  <a:lnTo>
                    <a:pt x="1735" y="180300"/>
                  </a:lnTo>
                  <a:lnTo>
                    <a:pt x="0" y="171708"/>
                  </a:lnTo>
                  <a:lnTo>
                    <a:pt x="0" y="22081"/>
                  </a:lnTo>
                  <a:lnTo>
                    <a:pt x="1735" y="13489"/>
                  </a:lnTo>
                  <a:lnTo>
                    <a:pt x="6466" y="6469"/>
                  </a:lnTo>
                  <a:lnTo>
                    <a:pt x="13485" y="1736"/>
                  </a:lnTo>
                  <a:lnTo>
                    <a:pt x="22081" y="0"/>
                  </a:lnTo>
                  <a:lnTo>
                    <a:pt x="493137" y="0"/>
                  </a:lnTo>
                  <a:lnTo>
                    <a:pt x="501733" y="1736"/>
                  </a:lnTo>
                  <a:lnTo>
                    <a:pt x="508752" y="6469"/>
                  </a:lnTo>
                  <a:lnTo>
                    <a:pt x="513484" y="13489"/>
                  </a:lnTo>
                  <a:lnTo>
                    <a:pt x="515219" y="22081"/>
                  </a:lnTo>
                  <a:lnTo>
                    <a:pt x="515219" y="171708"/>
                  </a:lnTo>
                  <a:lnTo>
                    <a:pt x="513484" y="180300"/>
                  </a:lnTo>
                  <a:lnTo>
                    <a:pt x="508752" y="187320"/>
                  </a:lnTo>
                  <a:lnTo>
                    <a:pt x="501733" y="192053"/>
                  </a:lnTo>
                  <a:lnTo>
                    <a:pt x="493137" y="193790"/>
                  </a:lnTo>
                  <a:close/>
                </a:path>
              </a:pathLst>
            </a:custGeom>
            <a:ln w="5837">
              <a:solidFill>
                <a:srgbClr val="6D6D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362350" y="13055773"/>
              <a:ext cx="718185" cy="194310"/>
            </a:xfrm>
            <a:custGeom>
              <a:avLst/>
              <a:gdLst/>
              <a:ahLst/>
              <a:cxnLst/>
              <a:rect l="l" t="t" r="r" b="b"/>
              <a:pathLst>
                <a:path w="718185" h="194309">
                  <a:moveTo>
                    <a:pt x="695505" y="193790"/>
                  </a:moveTo>
                  <a:lnTo>
                    <a:pt x="22081" y="193790"/>
                  </a:lnTo>
                  <a:lnTo>
                    <a:pt x="13485" y="192053"/>
                  </a:lnTo>
                  <a:lnTo>
                    <a:pt x="6466" y="187320"/>
                  </a:lnTo>
                  <a:lnTo>
                    <a:pt x="1735" y="180300"/>
                  </a:lnTo>
                  <a:lnTo>
                    <a:pt x="0" y="171708"/>
                  </a:lnTo>
                  <a:lnTo>
                    <a:pt x="0" y="22081"/>
                  </a:lnTo>
                  <a:lnTo>
                    <a:pt x="1735" y="13489"/>
                  </a:lnTo>
                  <a:lnTo>
                    <a:pt x="6466" y="6469"/>
                  </a:lnTo>
                  <a:lnTo>
                    <a:pt x="13485" y="1736"/>
                  </a:lnTo>
                  <a:lnTo>
                    <a:pt x="22081" y="0"/>
                  </a:lnTo>
                  <a:lnTo>
                    <a:pt x="695505" y="0"/>
                  </a:lnTo>
                  <a:lnTo>
                    <a:pt x="704100" y="1736"/>
                  </a:lnTo>
                  <a:lnTo>
                    <a:pt x="711119" y="6469"/>
                  </a:lnTo>
                  <a:lnTo>
                    <a:pt x="715851" y="13489"/>
                  </a:lnTo>
                  <a:lnTo>
                    <a:pt x="717586" y="22081"/>
                  </a:lnTo>
                  <a:lnTo>
                    <a:pt x="717586" y="171708"/>
                  </a:lnTo>
                  <a:lnTo>
                    <a:pt x="715851" y="180300"/>
                  </a:lnTo>
                  <a:lnTo>
                    <a:pt x="711119" y="187320"/>
                  </a:lnTo>
                  <a:lnTo>
                    <a:pt x="704100" y="192053"/>
                  </a:lnTo>
                  <a:lnTo>
                    <a:pt x="695505" y="193790"/>
                  </a:lnTo>
                  <a:close/>
                </a:path>
              </a:pathLst>
            </a:custGeom>
            <a:ln w="5837">
              <a:solidFill>
                <a:srgbClr val="6D6D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6785887" y="13085884"/>
            <a:ext cx="373380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COM</a:t>
            </a:r>
            <a:r>
              <a:rPr sz="650" spc="5" dirty="0">
                <a:solidFill>
                  <a:srgbClr val="6D6D6D"/>
                </a:solidFill>
                <a:latin typeface="Gill Sans MT"/>
                <a:cs typeface="Gill Sans MT"/>
              </a:rPr>
              <a:t>P</a:t>
            </a:r>
            <a:r>
              <a:rPr sz="650" spc="-15" dirty="0">
                <a:solidFill>
                  <a:srgbClr val="6D6D6D"/>
                </a:solidFill>
                <a:latin typeface="Gill Sans MT"/>
                <a:cs typeface="Gill Sans MT"/>
              </a:rPr>
              <a:t>RA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972013" y="13085884"/>
            <a:ext cx="694055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5" dirty="0">
                <a:solidFill>
                  <a:srgbClr val="6D6D6D"/>
                </a:solidFill>
                <a:latin typeface="Gill Sans MT"/>
                <a:cs typeface="Gill Sans MT"/>
              </a:rPr>
              <a:t>Ceado: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5" dirty="0">
                <a:solidFill>
                  <a:srgbClr val="6D6D6D"/>
                </a:solidFill>
                <a:latin typeface="Gill Sans MT"/>
                <a:cs typeface="Gill Sans MT"/>
              </a:rPr>
              <a:t>02/02/2021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286229" y="13055773"/>
            <a:ext cx="942975" cy="201930"/>
          </a:xfrm>
          <a:custGeom>
            <a:avLst/>
            <a:gdLst/>
            <a:ahLst/>
            <a:cxnLst/>
            <a:rect l="l" t="t" r="r" b="b"/>
            <a:pathLst>
              <a:path w="942975" h="201930">
                <a:moveTo>
                  <a:pt x="920296" y="201573"/>
                </a:moveTo>
                <a:lnTo>
                  <a:pt x="22081" y="193790"/>
                </a:lnTo>
                <a:lnTo>
                  <a:pt x="0" y="171708"/>
                </a:lnTo>
                <a:lnTo>
                  <a:pt x="0" y="22081"/>
                </a:lnTo>
                <a:lnTo>
                  <a:pt x="1735" y="13489"/>
                </a:lnTo>
                <a:lnTo>
                  <a:pt x="6466" y="6469"/>
                </a:lnTo>
                <a:lnTo>
                  <a:pt x="13485" y="1736"/>
                </a:lnTo>
                <a:lnTo>
                  <a:pt x="22081" y="0"/>
                </a:lnTo>
                <a:lnTo>
                  <a:pt x="920296" y="7783"/>
                </a:lnTo>
                <a:lnTo>
                  <a:pt x="928888" y="9519"/>
                </a:lnTo>
                <a:lnTo>
                  <a:pt x="935907" y="14253"/>
                </a:lnTo>
                <a:lnTo>
                  <a:pt x="940641" y="21272"/>
                </a:lnTo>
                <a:lnTo>
                  <a:pt x="942377" y="29864"/>
                </a:lnTo>
                <a:lnTo>
                  <a:pt x="942377" y="179491"/>
                </a:lnTo>
                <a:lnTo>
                  <a:pt x="940641" y="188084"/>
                </a:lnTo>
                <a:lnTo>
                  <a:pt x="935907" y="195103"/>
                </a:lnTo>
                <a:lnTo>
                  <a:pt x="928888" y="199837"/>
                </a:lnTo>
                <a:lnTo>
                  <a:pt x="920296" y="201573"/>
                </a:lnTo>
                <a:close/>
              </a:path>
            </a:pathLst>
          </a:custGeom>
          <a:ln w="5837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7364364" y="13083892"/>
            <a:ext cx="788670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-15" dirty="0">
                <a:solidFill>
                  <a:srgbClr val="6D6D6D"/>
                </a:solidFill>
                <a:latin typeface="Gill Sans MT"/>
                <a:cs typeface="Gill Sans MT"/>
              </a:rPr>
              <a:t>GESTIÓN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FORESTAL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8271668" y="13063556"/>
            <a:ext cx="561340" cy="201930"/>
          </a:xfrm>
          <a:custGeom>
            <a:avLst/>
            <a:gdLst/>
            <a:ahLst/>
            <a:cxnLst/>
            <a:rect l="l" t="t" r="r" b="b"/>
            <a:pathLst>
              <a:path w="561339" h="201930">
                <a:moveTo>
                  <a:pt x="538911" y="201573"/>
                </a:moveTo>
                <a:lnTo>
                  <a:pt x="22081" y="193790"/>
                </a:lnTo>
                <a:lnTo>
                  <a:pt x="0" y="171708"/>
                </a:lnTo>
                <a:lnTo>
                  <a:pt x="0" y="22081"/>
                </a:lnTo>
                <a:lnTo>
                  <a:pt x="1735" y="13489"/>
                </a:lnTo>
                <a:lnTo>
                  <a:pt x="6466" y="6469"/>
                </a:lnTo>
                <a:lnTo>
                  <a:pt x="13485" y="1736"/>
                </a:lnTo>
                <a:lnTo>
                  <a:pt x="22081" y="0"/>
                </a:lnTo>
                <a:lnTo>
                  <a:pt x="538911" y="7783"/>
                </a:lnTo>
                <a:lnTo>
                  <a:pt x="547507" y="9519"/>
                </a:lnTo>
                <a:lnTo>
                  <a:pt x="554526" y="14253"/>
                </a:lnTo>
                <a:lnTo>
                  <a:pt x="559258" y="21272"/>
                </a:lnTo>
                <a:lnTo>
                  <a:pt x="560993" y="29864"/>
                </a:lnTo>
                <a:lnTo>
                  <a:pt x="560993" y="179491"/>
                </a:lnTo>
                <a:lnTo>
                  <a:pt x="559258" y="188084"/>
                </a:lnTo>
                <a:lnTo>
                  <a:pt x="554526" y="195103"/>
                </a:lnTo>
                <a:lnTo>
                  <a:pt x="547507" y="199837"/>
                </a:lnTo>
                <a:lnTo>
                  <a:pt x="538911" y="201573"/>
                </a:lnTo>
                <a:close/>
              </a:path>
            </a:pathLst>
          </a:custGeom>
          <a:ln w="5837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8332157" y="13091676"/>
            <a:ext cx="419100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-20" dirty="0">
                <a:solidFill>
                  <a:srgbClr val="6D6D6D"/>
                </a:solidFill>
                <a:latin typeface="Gill Sans MT"/>
                <a:cs typeface="Gill Sans MT"/>
              </a:rPr>
              <a:t>MUNICI</a:t>
            </a:r>
            <a:r>
              <a:rPr sz="650" spc="-30" dirty="0">
                <a:solidFill>
                  <a:srgbClr val="6D6D6D"/>
                </a:solidFill>
                <a:latin typeface="Gill Sans MT"/>
                <a:cs typeface="Gill Sans MT"/>
              </a:rPr>
              <a:t>P</a:t>
            </a:r>
            <a:r>
              <a:rPr sz="650" spc="-50" dirty="0">
                <a:solidFill>
                  <a:srgbClr val="6D6D6D"/>
                </a:solidFill>
                <a:latin typeface="Gill Sans MT"/>
                <a:cs typeface="Gill Sans MT"/>
              </a:rPr>
              <a:t>IO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8884288" y="13071340"/>
            <a:ext cx="561340" cy="201930"/>
          </a:xfrm>
          <a:custGeom>
            <a:avLst/>
            <a:gdLst/>
            <a:ahLst/>
            <a:cxnLst/>
            <a:rect l="l" t="t" r="r" b="b"/>
            <a:pathLst>
              <a:path w="561340" h="201930">
                <a:moveTo>
                  <a:pt x="538911" y="201573"/>
                </a:moveTo>
                <a:lnTo>
                  <a:pt x="22081" y="193790"/>
                </a:lnTo>
                <a:lnTo>
                  <a:pt x="0" y="171708"/>
                </a:lnTo>
                <a:lnTo>
                  <a:pt x="0" y="22081"/>
                </a:lnTo>
                <a:lnTo>
                  <a:pt x="1735" y="13489"/>
                </a:lnTo>
                <a:lnTo>
                  <a:pt x="6466" y="6469"/>
                </a:lnTo>
                <a:lnTo>
                  <a:pt x="13485" y="1736"/>
                </a:lnTo>
                <a:lnTo>
                  <a:pt x="22081" y="0"/>
                </a:lnTo>
                <a:lnTo>
                  <a:pt x="538911" y="7783"/>
                </a:lnTo>
                <a:lnTo>
                  <a:pt x="547507" y="9519"/>
                </a:lnTo>
                <a:lnTo>
                  <a:pt x="554526" y="14253"/>
                </a:lnTo>
                <a:lnTo>
                  <a:pt x="559258" y="21272"/>
                </a:lnTo>
                <a:lnTo>
                  <a:pt x="560993" y="29864"/>
                </a:lnTo>
                <a:lnTo>
                  <a:pt x="560993" y="179491"/>
                </a:lnTo>
                <a:lnTo>
                  <a:pt x="559258" y="188084"/>
                </a:lnTo>
                <a:lnTo>
                  <a:pt x="554526" y="195103"/>
                </a:lnTo>
                <a:lnTo>
                  <a:pt x="547507" y="199837"/>
                </a:lnTo>
                <a:lnTo>
                  <a:pt x="538911" y="201573"/>
                </a:lnTo>
                <a:close/>
              </a:path>
            </a:pathLst>
          </a:custGeom>
          <a:ln w="5837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8940924" y="13099459"/>
            <a:ext cx="426720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-30" dirty="0">
                <a:solidFill>
                  <a:srgbClr val="6D6D6D"/>
                </a:solidFill>
                <a:latin typeface="Gill Sans MT"/>
                <a:cs typeface="Gill Sans MT"/>
              </a:rPr>
              <a:t>PROVINCIA</a:t>
            </a:r>
            <a:endParaRPr sz="650">
              <a:latin typeface="Gill Sans MT"/>
              <a:cs typeface="Gill Sans MT"/>
            </a:endParaRPr>
          </a:p>
        </p:txBody>
      </p:sp>
      <p:pic>
        <p:nvPicPr>
          <p:cNvPr id="67" name="object 6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63581" y="11427960"/>
            <a:ext cx="1706505" cy="1537148"/>
          </a:xfrm>
          <a:prstGeom prst="rect">
            <a:avLst/>
          </a:prstGeom>
        </p:spPr>
      </p:pic>
      <p:sp>
        <p:nvSpPr>
          <p:cNvPr id="68" name="object 68"/>
          <p:cNvSpPr txBox="1"/>
          <p:nvPr/>
        </p:nvSpPr>
        <p:spPr>
          <a:xfrm>
            <a:off x="7851375" y="11370277"/>
            <a:ext cx="2286000" cy="152590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6350">
              <a:lnSpc>
                <a:spcPts val="1290"/>
              </a:lnSpc>
              <a:spcBef>
                <a:spcPts val="170"/>
              </a:spcBef>
            </a:pPr>
            <a:r>
              <a:rPr sz="1100" spc="30" dirty="0">
                <a:solidFill>
                  <a:srgbClr val="01603C"/>
                </a:solidFill>
                <a:latin typeface="Gill Sans MT"/>
                <a:cs typeface="Gill Sans MT"/>
              </a:rPr>
              <a:t>Interdum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0" dirty="0">
                <a:solidFill>
                  <a:srgbClr val="01603C"/>
                </a:solidFill>
                <a:latin typeface="Gill Sans MT"/>
                <a:cs typeface="Gill Sans MT"/>
              </a:rPr>
              <a:t>aliquet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5" dirty="0">
                <a:solidFill>
                  <a:srgbClr val="01603C"/>
                </a:solidFill>
                <a:latin typeface="Gill Sans MT"/>
                <a:cs typeface="Gill Sans MT"/>
              </a:rPr>
              <a:t>risus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25" dirty="0">
                <a:solidFill>
                  <a:srgbClr val="01603C"/>
                </a:solidFill>
                <a:latin typeface="Gill Sans MT"/>
                <a:cs typeface="Gill Sans MT"/>
              </a:rPr>
              <a:t>dui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60" dirty="0">
                <a:solidFill>
                  <a:srgbClr val="01603C"/>
                </a:solidFill>
                <a:latin typeface="Gill Sans MT"/>
                <a:cs typeface="Gill Sans MT"/>
              </a:rPr>
              <a:t>sed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5" dirty="0">
                <a:solidFill>
                  <a:srgbClr val="01603C"/>
                </a:solidFill>
                <a:latin typeface="Gill Sans MT"/>
                <a:cs typeface="Gill Sans MT"/>
              </a:rPr>
              <a:t>class </a:t>
            </a:r>
            <a:r>
              <a:rPr sz="1100" spc="-29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5" dirty="0">
                <a:solidFill>
                  <a:srgbClr val="01603C"/>
                </a:solidFill>
                <a:latin typeface="Gill Sans MT"/>
                <a:cs typeface="Gill Sans MT"/>
              </a:rPr>
              <a:t>eu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5" dirty="0">
                <a:solidFill>
                  <a:srgbClr val="01603C"/>
                </a:solidFill>
                <a:latin typeface="Gill Sans MT"/>
                <a:cs typeface="Gill Sans MT"/>
              </a:rPr>
              <a:t>ad</a:t>
            </a:r>
            <a:r>
              <a:rPr sz="1100" spc="15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0" dirty="0">
                <a:solidFill>
                  <a:srgbClr val="01603C"/>
                </a:solidFill>
                <a:latin typeface="Gill Sans MT"/>
                <a:cs typeface="Gill Sans MT"/>
              </a:rPr>
              <a:t>sociis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0" dirty="0">
                <a:solidFill>
                  <a:srgbClr val="01603C"/>
                </a:solidFill>
                <a:latin typeface="Gill Sans MT"/>
                <a:cs typeface="Gill Sans MT"/>
              </a:rPr>
              <a:t>eget</a:t>
            </a:r>
            <a:r>
              <a:rPr sz="1100" spc="15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25" dirty="0">
                <a:solidFill>
                  <a:srgbClr val="01603C"/>
                </a:solidFill>
                <a:latin typeface="Gill Sans MT"/>
                <a:cs typeface="Gill Sans MT"/>
              </a:rPr>
              <a:t>porta,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60" dirty="0">
                <a:solidFill>
                  <a:srgbClr val="01603C"/>
                </a:solidFill>
                <a:latin typeface="Gill Sans MT"/>
                <a:cs typeface="Gill Sans MT"/>
              </a:rPr>
              <a:t>habitant</a:t>
            </a:r>
            <a:endParaRPr sz="1100">
              <a:latin typeface="Gill Sans MT"/>
              <a:cs typeface="Gill Sans MT"/>
            </a:endParaRPr>
          </a:p>
          <a:p>
            <a:pPr marL="12700">
              <a:lnSpc>
                <a:spcPts val="1230"/>
              </a:lnSpc>
            </a:pPr>
            <a:r>
              <a:rPr sz="1100" spc="55" dirty="0">
                <a:solidFill>
                  <a:srgbClr val="01603C"/>
                </a:solidFill>
                <a:latin typeface="Gill Sans MT"/>
                <a:cs typeface="Gill Sans MT"/>
              </a:rPr>
              <a:t>natoque</a:t>
            </a:r>
            <a:r>
              <a:rPr sz="1100" spc="14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5" dirty="0">
                <a:solidFill>
                  <a:srgbClr val="01603C"/>
                </a:solidFill>
                <a:latin typeface="Gill Sans MT"/>
                <a:cs typeface="Gill Sans MT"/>
              </a:rPr>
              <a:t>ac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65" dirty="0">
                <a:solidFill>
                  <a:srgbClr val="01603C"/>
                </a:solidFill>
                <a:latin typeface="Gill Sans MT"/>
                <a:cs typeface="Gill Sans MT"/>
              </a:rPr>
              <a:t>neque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5" dirty="0">
                <a:solidFill>
                  <a:srgbClr val="01603C"/>
                </a:solidFill>
                <a:latin typeface="Gill Sans MT"/>
                <a:cs typeface="Gill Sans MT"/>
              </a:rPr>
              <a:t>inceptos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5" dirty="0">
                <a:solidFill>
                  <a:srgbClr val="01603C"/>
                </a:solidFill>
                <a:latin typeface="Gill Sans MT"/>
                <a:cs typeface="Gill Sans MT"/>
              </a:rPr>
              <a:t>turpis</a:t>
            </a:r>
            <a:endParaRPr sz="1100">
              <a:latin typeface="Gill Sans MT"/>
              <a:cs typeface="Gill Sans MT"/>
            </a:endParaRPr>
          </a:p>
          <a:p>
            <a:pPr marL="12700">
              <a:lnSpc>
                <a:spcPts val="1285"/>
              </a:lnSpc>
            </a:pPr>
            <a:r>
              <a:rPr sz="1100" spc="45" dirty="0">
                <a:solidFill>
                  <a:srgbClr val="01603C"/>
                </a:solidFill>
                <a:latin typeface="Gill Sans MT"/>
                <a:cs typeface="Gill Sans MT"/>
              </a:rPr>
              <a:t>pulvinar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5" dirty="0">
                <a:solidFill>
                  <a:srgbClr val="01603C"/>
                </a:solidFill>
                <a:latin typeface="Gill Sans MT"/>
                <a:cs typeface="Gill Sans MT"/>
              </a:rPr>
              <a:t>parturient</a:t>
            </a:r>
            <a:r>
              <a:rPr sz="1100" spc="15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65" dirty="0">
                <a:solidFill>
                  <a:srgbClr val="01603C"/>
                </a:solidFill>
                <a:latin typeface="Gill Sans MT"/>
                <a:cs typeface="Gill Sans MT"/>
              </a:rPr>
              <a:t>suspendisse,</a:t>
            </a:r>
            <a:endParaRPr sz="1100">
              <a:latin typeface="Gill Sans MT"/>
              <a:cs typeface="Gill Sans MT"/>
            </a:endParaRPr>
          </a:p>
          <a:p>
            <a:pPr marL="12700" marR="5080">
              <a:lnSpc>
                <a:spcPts val="1290"/>
              </a:lnSpc>
              <a:spcBef>
                <a:spcPts val="50"/>
              </a:spcBef>
            </a:pPr>
            <a:r>
              <a:rPr sz="1100" spc="30" dirty="0">
                <a:solidFill>
                  <a:srgbClr val="01603C"/>
                </a:solidFill>
                <a:latin typeface="Gill Sans MT"/>
                <a:cs typeface="Gill Sans MT"/>
              </a:rPr>
              <a:t>primis</a:t>
            </a:r>
            <a:r>
              <a:rPr sz="1100" spc="14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0" dirty="0">
                <a:solidFill>
                  <a:srgbClr val="01603C"/>
                </a:solidFill>
                <a:latin typeface="Gill Sans MT"/>
                <a:cs typeface="Gill Sans MT"/>
              </a:rPr>
              <a:t>lacinia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25" dirty="0">
                <a:solidFill>
                  <a:srgbClr val="01603C"/>
                </a:solidFill>
                <a:latin typeface="Gill Sans MT"/>
                <a:cs typeface="Gill Sans MT"/>
              </a:rPr>
              <a:t>morbi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0" dirty="0">
                <a:solidFill>
                  <a:srgbClr val="01603C"/>
                </a:solidFill>
                <a:latin typeface="Gill Sans MT"/>
                <a:cs typeface="Gill Sans MT"/>
              </a:rPr>
              <a:t>posuere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50" dirty="0">
                <a:solidFill>
                  <a:srgbClr val="01603C"/>
                </a:solidFill>
                <a:latin typeface="Gill Sans MT"/>
                <a:cs typeface="Gill Sans MT"/>
              </a:rPr>
              <a:t>ullam- </a:t>
            </a:r>
            <a:r>
              <a:rPr sz="1100" spc="-29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20" dirty="0">
                <a:solidFill>
                  <a:srgbClr val="01603C"/>
                </a:solidFill>
                <a:latin typeface="Gill Sans MT"/>
                <a:cs typeface="Gill Sans MT"/>
              </a:rPr>
              <a:t>corper</a:t>
            </a:r>
            <a:r>
              <a:rPr sz="1100" spc="14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50" dirty="0">
                <a:solidFill>
                  <a:srgbClr val="01603C"/>
                </a:solidFill>
                <a:latin typeface="Gill Sans MT"/>
                <a:cs typeface="Gill Sans MT"/>
              </a:rPr>
              <a:t>enim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15" dirty="0">
                <a:solidFill>
                  <a:srgbClr val="01603C"/>
                </a:solidFill>
                <a:latin typeface="Gill Sans MT"/>
                <a:cs typeface="Gill Sans MT"/>
              </a:rPr>
              <a:t>mollis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90" dirty="0">
                <a:solidFill>
                  <a:srgbClr val="01603C"/>
                </a:solidFill>
                <a:latin typeface="Gill Sans MT"/>
                <a:cs typeface="Gill Sans MT"/>
              </a:rPr>
              <a:t>fames</a:t>
            </a:r>
            <a:r>
              <a:rPr sz="1100" spc="14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65" dirty="0">
                <a:solidFill>
                  <a:srgbClr val="01603C"/>
                </a:solidFill>
                <a:latin typeface="Gill Sans MT"/>
                <a:cs typeface="Gill Sans MT"/>
              </a:rPr>
              <a:t>senectus.</a:t>
            </a:r>
            <a:endParaRPr sz="1100">
              <a:latin typeface="Gill Sans MT"/>
              <a:cs typeface="Gill Sans MT"/>
            </a:endParaRPr>
          </a:p>
          <a:p>
            <a:pPr marL="12700" marR="61594">
              <a:lnSpc>
                <a:spcPct val="103699"/>
              </a:lnSpc>
              <a:spcBef>
                <a:spcPts val="770"/>
              </a:spcBef>
            </a:pP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Interdum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aliquet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risus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dui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5" dirty="0">
                <a:solidFill>
                  <a:srgbClr val="6D6D6D"/>
                </a:solidFill>
                <a:latin typeface="Gill Sans MT"/>
                <a:cs typeface="Gill Sans MT"/>
              </a:rPr>
              <a:t>sed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class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eu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45" dirty="0">
                <a:solidFill>
                  <a:srgbClr val="6D6D6D"/>
                </a:solidFill>
                <a:latin typeface="Gill Sans MT"/>
                <a:cs typeface="Gill Sans MT"/>
              </a:rPr>
              <a:t>ad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sociis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5" dirty="0">
                <a:solidFill>
                  <a:srgbClr val="6D6D6D"/>
                </a:solidFill>
                <a:latin typeface="Gill Sans MT"/>
                <a:cs typeface="Gill Sans MT"/>
              </a:rPr>
              <a:t>eget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porta, </a:t>
            </a:r>
            <a:r>
              <a:rPr sz="650" spc="-1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habitant</a:t>
            </a:r>
            <a:r>
              <a:rPr sz="650" spc="6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natoque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45" dirty="0">
                <a:solidFill>
                  <a:srgbClr val="6D6D6D"/>
                </a:solidFill>
                <a:latin typeface="Gill Sans MT"/>
                <a:cs typeface="Gill Sans MT"/>
              </a:rPr>
              <a:t>ac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5" dirty="0">
                <a:solidFill>
                  <a:srgbClr val="6D6D6D"/>
                </a:solidFill>
                <a:latin typeface="Gill Sans MT"/>
                <a:cs typeface="Gill Sans MT"/>
              </a:rPr>
              <a:t>neque</a:t>
            </a:r>
            <a:r>
              <a:rPr sz="650" spc="6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0" dirty="0">
                <a:solidFill>
                  <a:srgbClr val="6D6D6D"/>
                </a:solidFill>
                <a:latin typeface="Gill Sans MT"/>
                <a:cs typeface="Gill Sans MT"/>
              </a:rPr>
              <a:t>inceptos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turpis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0" dirty="0">
                <a:solidFill>
                  <a:srgbClr val="6D6D6D"/>
                </a:solidFill>
                <a:latin typeface="Gill Sans MT"/>
                <a:cs typeface="Gill Sans MT"/>
              </a:rPr>
              <a:t>pulvinar</a:t>
            </a:r>
            <a:r>
              <a:rPr sz="650" spc="6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partu-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-5" dirty="0">
                <a:solidFill>
                  <a:srgbClr val="6D6D6D"/>
                </a:solidFill>
                <a:latin typeface="Gill Sans MT"/>
                <a:cs typeface="Gill Sans MT"/>
              </a:rPr>
              <a:t>rient</a:t>
            </a:r>
            <a:r>
              <a:rPr sz="65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suspendisse, 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primis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 lacinia 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morbi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 posuere ullamcorper </a:t>
            </a:r>
            <a:r>
              <a:rPr sz="650" spc="-1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enim</a:t>
            </a:r>
            <a:r>
              <a:rPr sz="650" spc="6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dirty="0">
                <a:solidFill>
                  <a:srgbClr val="6D6D6D"/>
                </a:solidFill>
                <a:latin typeface="Gill Sans MT"/>
                <a:cs typeface="Gill Sans MT"/>
              </a:rPr>
              <a:t>mollis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50" dirty="0">
                <a:solidFill>
                  <a:srgbClr val="6D6D6D"/>
                </a:solidFill>
                <a:latin typeface="Gill Sans MT"/>
                <a:cs typeface="Gill Sans MT"/>
              </a:rPr>
              <a:t>fames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5" dirty="0">
                <a:solidFill>
                  <a:srgbClr val="6D6D6D"/>
                </a:solidFill>
                <a:latin typeface="Gill Sans MT"/>
                <a:cs typeface="Gill Sans MT"/>
              </a:rPr>
              <a:t>senectus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-35" dirty="0">
                <a:solidFill>
                  <a:srgbClr val="6D6D6D"/>
                </a:solidFill>
                <a:latin typeface="Gill Sans MT"/>
                <a:cs typeface="Gill Sans MT"/>
              </a:rPr>
              <a:t>....</a:t>
            </a:r>
            <a:endParaRPr sz="650">
              <a:latin typeface="Gill Sans MT"/>
              <a:cs typeface="Gill Sans MT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10630982" y="13052598"/>
            <a:ext cx="1289685" cy="200660"/>
            <a:chOff x="8029748" y="13052598"/>
            <a:chExt cx="1289685" cy="200660"/>
          </a:xfrm>
        </p:grpSpPr>
        <p:sp>
          <p:nvSpPr>
            <p:cNvPr id="70" name="object 70"/>
            <p:cNvSpPr/>
            <p:nvPr/>
          </p:nvSpPr>
          <p:spPr>
            <a:xfrm>
              <a:off x="8800428" y="13055773"/>
              <a:ext cx="515620" cy="194310"/>
            </a:xfrm>
            <a:custGeom>
              <a:avLst/>
              <a:gdLst/>
              <a:ahLst/>
              <a:cxnLst/>
              <a:rect l="l" t="t" r="r" b="b"/>
              <a:pathLst>
                <a:path w="515620" h="194309">
                  <a:moveTo>
                    <a:pt x="493137" y="193790"/>
                  </a:moveTo>
                  <a:lnTo>
                    <a:pt x="22081" y="193790"/>
                  </a:lnTo>
                  <a:lnTo>
                    <a:pt x="13485" y="192053"/>
                  </a:lnTo>
                  <a:lnTo>
                    <a:pt x="6466" y="187320"/>
                  </a:lnTo>
                  <a:lnTo>
                    <a:pt x="1735" y="180300"/>
                  </a:lnTo>
                  <a:lnTo>
                    <a:pt x="0" y="171708"/>
                  </a:lnTo>
                  <a:lnTo>
                    <a:pt x="0" y="22081"/>
                  </a:lnTo>
                  <a:lnTo>
                    <a:pt x="1735" y="13489"/>
                  </a:lnTo>
                  <a:lnTo>
                    <a:pt x="6466" y="6469"/>
                  </a:lnTo>
                  <a:lnTo>
                    <a:pt x="13485" y="1736"/>
                  </a:lnTo>
                  <a:lnTo>
                    <a:pt x="22081" y="0"/>
                  </a:lnTo>
                  <a:lnTo>
                    <a:pt x="493137" y="0"/>
                  </a:lnTo>
                  <a:lnTo>
                    <a:pt x="501733" y="1736"/>
                  </a:lnTo>
                  <a:lnTo>
                    <a:pt x="508752" y="6469"/>
                  </a:lnTo>
                  <a:lnTo>
                    <a:pt x="513484" y="13489"/>
                  </a:lnTo>
                  <a:lnTo>
                    <a:pt x="515219" y="22081"/>
                  </a:lnTo>
                  <a:lnTo>
                    <a:pt x="515219" y="171708"/>
                  </a:lnTo>
                  <a:lnTo>
                    <a:pt x="513484" y="180300"/>
                  </a:lnTo>
                  <a:lnTo>
                    <a:pt x="508752" y="187320"/>
                  </a:lnTo>
                  <a:lnTo>
                    <a:pt x="501733" y="192053"/>
                  </a:lnTo>
                  <a:lnTo>
                    <a:pt x="493137" y="193790"/>
                  </a:lnTo>
                  <a:close/>
                </a:path>
              </a:pathLst>
            </a:custGeom>
            <a:ln w="5837">
              <a:solidFill>
                <a:srgbClr val="6D6D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032923" y="13055773"/>
              <a:ext cx="718185" cy="194310"/>
            </a:xfrm>
            <a:custGeom>
              <a:avLst/>
              <a:gdLst/>
              <a:ahLst/>
              <a:cxnLst/>
              <a:rect l="l" t="t" r="r" b="b"/>
              <a:pathLst>
                <a:path w="718184" h="194309">
                  <a:moveTo>
                    <a:pt x="695505" y="193790"/>
                  </a:moveTo>
                  <a:lnTo>
                    <a:pt x="22081" y="193790"/>
                  </a:lnTo>
                  <a:lnTo>
                    <a:pt x="13485" y="192053"/>
                  </a:lnTo>
                  <a:lnTo>
                    <a:pt x="6466" y="187320"/>
                  </a:lnTo>
                  <a:lnTo>
                    <a:pt x="1735" y="180300"/>
                  </a:lnTo>
                  <a:lnTo>
                    <a:pt x="0" y="171708"/>
                  </a:lnTo>
                  <a:lnTo>
                    <a:pt x="0" y="22081"/>
                  </a:lnTo>
                  <a:lnTo>
                    <a:pt x="1735" y="13489"/>
                  </a:lnTo>
                  <a:lnTo>
                    <a:pt x="6466" y="6469"/>
                  </a:lnTo>
                  <a:lnTo>
                    <a:pt x="13485" y="1736"/>
                  </a:lnTo>
                  <a:lnTo>
                    <a:pt x="22081" y="0"/>
                  </a:lnTo>
                  <a:lnTo>
                    <a:pt x="695505" y="0"/>
                  </a:lnTo>
                  <a:lnTo>
                    <a:pt x="704097" y="1736"/>
                  </a:lnTo>
                  <a:lnTo>
                    <a:pt x="711116" y="6469"/>
                  </a:lnTo>
                  <a:lnTo>
                    <a:pt x="715850" y="13489"/>
                  </a:lnTo>
                  <a:lnTo>
                    <a:pt x="717586" y="22081"/>
                  </a:lnTo>
                  <a:lnTo>
                    <a:pt x="717586" y="171708"/>
                  </a:lnTo>
                  <a:lnTo>
                    <a:pt x="715850" y="180300"/>
                  </a:lnTo>
                  <a:lnTo>
                    <a:pt x="711116" y="187320"/>
                  </a:lnTo>
                  <a:lnTo>
                    <a:pt x="704097" y="192053"/>
                  </a:lnTo>
                  <a:lnTo>
                    <a:pt x="695505" y="193790"/>
                  </a:lnTo>
                  <a:close/>
                </a:path>
              </a:pathLst>
            </a:custGeom>
            <a:ln w="5837">
              <a:solidFill>
                <a:srgbClr val="6D6D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11456460" y="13085884"/>
            <a:ext cx="373380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COM</a:t>
            </a:r>
            <a:r>
              <a:rPr sz="650" spc="5" dirty="0">
                <a:solidFill>
                  <a:srgbClr val="6D6D6D"/>
                </a:solidFill>
                <a:latin typeface="Gill Sans MT"/>
                <a:cs typeface="Gill Sans MT"/>
              </a:rPr>
              <a:t>P</a:t>
            </a:r>
            <a:r>
              <a:rPr sz="650" spc="-15" dirty="0">
                <a:solidFill>
                  <a:srgbClr val="6D6D6D"/>
                </a:solidFill>
                <a:latin typeface="Gill Sans MT"/>
                <a:cs typeface="Gill Sans MT"/>
              </a:rPr>
              <a:t>RA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0642586" y="13085884"/>
            <a:ext cx="694055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5" dirty="0">
                <a:solidFill>
                  <a:srgbClr val="6D6D6D"/>
                </a:solidFill>
                <a:latin typeface="Gill Sans MT"/>
                <a:cs typeface="Gill Sans MT"/>
              </a:rPr>
              <a:t>Ceado: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5" dirty="0">
                <a:solidFill>
                  <a:srgbClr val="6D6D6D"/>
                </a:solidFill>
                <a:latin typeface="Gill Sans MT"/>
                <a:cs typeface="Gill Sans MT"/>
              </a:rPr>
              <a:t>02/02/2021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1956799" y="13055773"/>
            <a:ext cx="942975" cy="201930"/>
          </a:xfrm>
          <a:custGeom>
            <a:avLst/>
            <a:gdLst/>
            <a:ahLst/>
            <a:cxnLst/>
            <a:rect l="l" t="t" r="r" b="b"/>
            <a:pathLst>
              <a:path w="942975" h="201930">
                <a:moveTo>
                  <a:pt x="920296" y="201573"/>
                </a:moveTo>
                <a:lnTo>
                  <a:pt x="22081" y="193790"/>
                </a:lnTo>
                <a:lnTo>
                  <a:pt x="0" y="171708"/>
                </a:lnTo>
                <a:lnTo>
                  <a:pt x="0" y="22081"/>
                </a:lnTo>
                <a:lnTo>
                  <a:pt x="1735" y="13489"/>
                </a:lnTo>
                <a:lnTo>
                  <a:pt x="6466" y="6469"/>
                </a:lnTo>
                <a:lnTo>
                  <a:pt x="13485" y="1736"/>
                </a:lnTo>
                <a:lnTo>
                  <a:pt x="22081" y="0"/>
                </a:lnTo>
                <a:lnTo>
                  <a:pt x="920296" y="7783"/>
                </a:lnTo>
                <a:lnTo>
                  <a:pt x="928891" y="9519"/>
                </a:lnTo>
                <a:lnTo>
                  <a:pt x="935910" y="14253"/>
                </a:lnTo>
                <a:lnTo>
                  <a:pt x="940642" y="21272"/>
                </a:lnTo>
                <a:lnTo>
                  <a:pt x="942377" y="29864"/>
                </a:lnTo>
                <a:lnTo>
                  <a:pt x="942377" y="179491"/>
                </a:lnTo>
                <a:lnTo>
                  <a:pt x="940642" y="188084"/>
                </a:lnTo>
                <a:lnTo>
                  <a:pt x="935910" y="195103"/>
                </a:lnTo>
                <a:lnTo>
                  <a:pt x="928891" y="199837"/>
                </a:lnTo>
                <a:lnTo>
                  <a:pt x="920296" y="201573"/>
                </a:lnTo>
                <a:close/>
              </a:path>
            </a:pathLst>
          </a:custGeom>
          <a:ln w="5837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12034938" y="13083892"/>
            <a:ext cx="788670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-15" dirty="0">
                <a:solidFill>
                  <a:srgbClr val="6D6D6D"/>
                </a:solidFill>
                <a:latin typeface="Gill Sans MT"/>
                <a:cs typeface="Gill Sans MT"/>
              </a:rPr>
              <a:t>GESTIÓN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FORESTAL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2942241" y="13063556"/>
            <a:ext cx="561340" cy="201930"/>
          </a:xfrm>
          <a:custGeom>
            <a:avLst/>
            <a:gdLst/>
            <a:ahLst/>
            <a:cxnLst/>
            <a:rect l="l" t="t" r="r" b="b"/>
            <a:pathLst>
              <a:path w="561340" h="201930">
                <a:moveTo>
                  <a:pt x="538911" y="201573"/>
                </a:moveTo>
                <a:lnTo>
                  <a:pt x="22081" y="193790"/>
                </a:lnTo>
                <a:lnTo>
                  <a:pt x="0" y="171708"/>
                </a:lnTo>
                <a:lnTo>
                  <a:pt x="0" y="22081"/>
                </a:lnTo>
                <a:lnTo>
                  <a:pt x="1735" y="13489"/>
                </a:lnTo>
                <a:lnTo>
                  <a:pt x="6466" y="6469"/>
                </a:lnTo>
                <a:lnTo>
                  <a:pt x="13485" y="1736"/>
                </a:lnTo>
                <a:lnTo>
                  <a:pt x="22081" y="0"/>
                </a:lnTo>
                <a:lnTo>
                  <a:pt x="538911" y="7783"/>
                </a:lnTo>
                <a:lnTo>
                  <a:pt x="547507" y="9519"/>
                </a:lnTo>
                <a:lnTo>
                  <a:pt x="554526" y="14253"/>
                </a:lnTo>
                <a:lnTo>
                  <a:pt x="559258" y="21272"/>
                </a:lnTo>
                <a:lnTo>
                  <a:pt x="560993" y="29864"/>
                </a:lnTo>
                <a:lnTo>
                  <a:pt x="560993" y="179491"/>
                </a:lnTo>
                <a:lnTo>
                  <a:pt x="559258" y="188084"/>
                </a:lnTo>
                <a:lnTo>
                  <a:pt x="554526" y="195103"/>
                </a:lnTo>
                <a:lnTo>
                  <a:pt x="547507" y="199837"/>
                </a:lnTo>
                <a:lnTo>
                  <a:pt x="538911" y="201573"/>
                </a:lnTo>
                <a:close/>
              </a:path>
            </a:pathLst>
          </a:custGeom>
          <a:ln w="5837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13002730" y="13091676"/>
            <a:ext cx="419100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-20" dirty="0">
                <a:solidFill>
                  <a:srgbClr val="6D6D6D"/>
                </a:solidFill>
                <a:latin typeface="Gill Sans MT"/>
                <a:cs typeface="Gill Sans MT"/>
              </a:rPr>
              <a:t>MUNICI</a:t>
            </a:r>
            <a:r>
              <a:rPr sz="650" spc="-30" dirty="0">
                <a:solidFill>
                  <a:srgbClr val="6D6D6D"/>
                </a:solidFill>
                <a:latin typeface="Gill Sans MT"/>
                <a:cs typeface="Gill Sans MT"/>
              </a:rPr>
              <a:t>P</a:t>
            </a:r>
            <a:r>
              <a:rPr sz="650" spc="-50" dirty="0">
                <a:solidFill>
                  <a:srgbClr val="6D6D6D"/>
                </a:solidFill>
                <a:latin typeface="Gill Sans MT"/>
                <a:cs typeface="Gill Sans MT"/>
              </a:rPr>
              <a:t>IO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3554861" y="13071340"/>
            <a:ext cx="561340" cy="201930"/>
          </a:xfrm>
          <a:custGeom>
            <a:avLst/>
            <a:gdLst/>
            <a:ahLst/>
            <a:cxnLst/>
            <a:rect l="l" t="t" r="r" b="b"/>
            <a:pathLst>
              <a:path w="561340" h="201930">
                <a:moveTo>
                  <a:pt x="538911" y="201573"/>
                </a:moveTo>
                <a:lnTo>
                  <a:pt x="22081" y="193790"/>
                </a:lnTo>
                <a:lnTo>
                  <a:pt x="0" y="171708"/>
                </a:lnTo>
                <a:lnTo>
                  <a:pt x="0" y="22081"/>
                </a:lnTo>
                <a:lnTo>
                  <a:pt x="1735" y="13489"/>
                </a:lnTo>
                <a:lnTo>
                  <a:pt x="6466" y="6469"/>
                </a:lnTo>
                <a:lnTo>
                  <a:pt x="13485" y="1736"/>
                </a:lnTo>
                <a:lnTo>
                  <a:pt x="22081" y="0"/>
                </a:lnTo>
                <a:lnTo>
                  <a:pt x="538911" y="7783"/>
                </a:lnTo>
                <a:lnTo>
                  <a:pt x="547507" y="9519"/>
                </a:lnTo>
                <a:lnTo>
                  <a:pt x="554526" y="14253"/>
                </a:lnTo>
                <a:lnTo>
                  <a:pt x="559258" y="21272"/>
                </a:lnTo>
                <a:lnTo>
                  <a:pt x="560993" y="29864"/>
                </a:lnTo>
                <a:lnTo>
                  <a:pt x="560993" y="179491"/>
                </a:lnTo>
                <a:lnTo>
                  <a:pt x="559258" y="188084"/>
                </a:lnTo>
                <a:lnTo>
                  <a:pt x="554526" y="195103"/>
                </a:lnTo>
                <a:lnTo>
                  <a:pt x="547507" y="199837"/>
                </a:lnTo>
                <a:lnTo>
                  <a:pt x="538911" y="201573"/>
                </a:lnTo>
                <a:close/>
              </a:path>
            </a:pathLst>
          </a:custGeom>
          <a:ln w="5837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13611497" y="13099459"/>
            <a:ext cx="426720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-30" dirty="0">
                <a:solidFill>
                  <a:srgbClr val="6D6D6D"/>
                </a:solidFill>
                <a:latin typeface="Gill Sans MT"/>
                <a:cs typeface="Gill Sans MT"/>
              </a:rPr>
              <a:t>PROVINCIA</a:t>
            </a:r>
            <a:endParaRPr sz="650">
              <a:latin typeface="Gill Sans MT"/>
              <a:cs typeface="Gill Sans MT"/>
            </a:endParaRPr>
          </a:p>
        </p:txBody>
      </p:sp>
      <p:pic>
        <p:nvPicPr>
          <p:cNvPr id="80" name="object 8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34153" y="11427960"/>
            <a:ext cx="1706504" cy="1537148"/>
          </a:xfrm>
          <a:prstGeom prst="rect">
            <a:avLst/>
          </a:prstGeom>
        </p:spPr>
      </p:pic>
      <p:sp>
        <p:nvSpPr>
          <p:cNvPr id="81" name="object 81"/>
          <p:cNvSpPr txBox="1"/>
          <p:nvPr/>
        </p:nvSpPr>
        <p:spPr>
          <a:xfrm>
            <a:off x="12521952" y="11370277"/>
            <a:ext cx="2286000" cy="152590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6350">
              <a:lnSpc>
                <a:spcPts val="1290"/>
              </a:lnSpc>
              <a:spcBef>
                <a:spcPts val="170"/>
              </a:spcBef>
            </a:pPr>
            <a:r>
              <a:rPr sz="1100" spc="30" dirty="0">
                <a:solidFill>
                  <a:srgbClr val="01603C"/>
                </a:solidFill>
                <a:latin typeface="Gill Sans MT"/>
                <a:cs typeface="Gill Sans MT"/>
              </a:rPr>
              <a:t>Interdum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0" dirty="0">
                <a:solidFill>
                  <a:srgbClr val="01603C"/>
                </a:solidFill>
                <a:latin typeface="Gill Sans MT"/>
                <a:cs typeface="Gill Sans MT"/>
              </a:rPr>
              <a:t>aliquet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5" dirty="0">
                <a:solidFill>
                  <a:srgbClr val="01603C"/>
                </a:solidFill>
                <a:latin typeface="Gill Sans MT"/>
                <a:cs typeface="Gill Sans MT"/>
              </a:rPr>
              <a:t>risus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25" dirty="0">
                <a:solidFill>
                  <a:srgbClr val="01603C"/>
                </a:solidFill>
                <a:latin typeface="Gill Sans MT"/>
                <a:cs typeface="Gill Sans MT"/>
              </a:rPr>
              <a:t>dui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60" dirty="0">
                <a:solidFill>
                  <a:srgbClr val="01603C"/>
                </a:solidFill>
                <a:latin typeface="Gill Sans MT"/>
                <a:cs typeface="Gill Sans MT"/>
              </a:rPr>
              <a:t>sed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5" dirty="0">
                <a:solidFill>
                  <a:srgbClr val="01603C"/>
                </a:solidFill>
                <a:latin typeface="Gill Sans MT"/>
                <a:cs typeface="Gill Sans MT"/>
              </a:rPr>
              <a:t>class </a:t>
            </a:r>
            <a:r>
              <a:rPr sz="1100" spc="-29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5" dirty="0">
                <a:solidFill>
                  <a:srgbClr val="01603C"/>
                </a:solidFill>
                <a:latin typeface="Gill Sans MT"/>
                <a:cs typeface="Gill Sans MT"/>
              </a:rPr>
              <a:t>eu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5" dirty="0">
                <a:solidFill>
                  <a:srgbClr val="01603C"/>
                </a:solidFill>
                <a:latin typeface="Gill Sans MT"/>
                <a:cs typeface="Gill Sans MT"/>
              </a:rPr>
              <a:t>ad</a:t>
            </a:r>
            <a:r>
              <a:rPr sz="1100" spc="15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0" dirty="0">
                <a:solidFill>
                  <a:srgbClr val="01603C"/>
                </a:solidFill>
                <a:latin typeface="Gill Sans MT"/>
                <a:cs typeface="Gill Sans MT"/>
              </a:rPr>
              <a:t>sociis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0" dirty="0">
                <a:solidFill>
                  <a:srgbClr val="01603C"/>
                </a:solidFill>
                <a:latin typeface="Gill Sans MT"/>
                <a:cs typeface="Gill Sans MT"/>
              </a:rPr>
              <a:t>eget</a:t>
            </a:r>
            <a:r>
              <a:rPr sz="1100" spc="15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25" dirty="0">
                <a:solidFill>
                  <a:srgbClr val="01603C"/>
                </a:solidFill>
                <a:latin typeface="Gill Sans MT"/>
                <a:cs typeface="Gill Sans MT"/>
              </a:rPr>
              <a:t>porta,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60" dirty="0">
                <a:solidFill>
                  <a:srgbClr val="01603C"/>
                </a:solidFill>
                <a:latin typeface="Gill Sans MT"/>
                <a:cs typeface="Gill Sans MT"/>
              </a:rPr>
              <a:t>habitant</a:t>
            </a:r>
            <a:endParaRPr sz="1100">
              <a:latin typeface="Gill Sans MT"/>
              <a:cs typeface="Gill Sans MT"/>
            </a:endParaRPr>
          </a:p>
          <a:p>
            <a:pPr marL="12700">
              <a:lnSpc>
                <a:spcPts val="1230"/>
              </a:lnSpc>
            </a:pPr>
            <a:r>
              <a:rPr sz="1100" spc="55" dirty="0">
                <a:solidFill>
                  <a:srgbClr val="01603C"/>
                </a:solidFill>
                <a:latin typeface="Gill Sans MT"/>
                <a:cs typeface="Gill Sans MT"/>
              </a:rPr>
              <a:t>natoque</a:t>
            </a:r>
            <a:r>
              <a:rPr sz="1100" spc="14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5" dirty="0">
                <a:solidFill>
                  <a:srgbClr val="01603C"/>
                </a:solidFill>
                <a:latin typeface="Gill Sans MT"/>
                <a:cs typeface="Gill Sans MT"/>
              </a:rPr>
              <a:t>ac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65" dirty="0">
                <a:solidFill>
                  <a:srgbClr val="01603C"/>
                </a:solidFill>
                <a:latin typeface="Gill Sans MT"/>
                <a:cs typeface="Gill Sans MT"/>
              </a:rPr>
              <a:t>neque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5" dirty="0">
                <a:solidFill>
                  <a:srgbClr val="01603C"/>
                </a:solidFill>
                <a:latin typeface="Gill Sans MT"/>
                <a:cs typeface="Gill Sans MT"/>
              </a:rPr>
              <a:t>inceptos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5" dirty="0">
                <a:solidFill>
                  <a:srgbClr val="01603C"/>
                </a:solidFill>
                <a:latin typeface="Gill Sans MT"/>
                <a:cs typeface="Gill Sans MT"/>
              </a:rPr>
              <a:t>turpis</a:t>
            </a:r>
            <a:endParaRPr sz="1100">
              <a:latin typeface="Gill Sans MT"/>
              <a:cs typeface="Gill Sans MT"/>
            </a:endParaRPr>
          </a:p>
          <a:p>
            <a:pPr marL="12700">
              <a:lnSpc>
                <a:spcPts val="1285"/>
              </a:lnSpc>
            </a:pPr>
            <a:r>
              <a:rPr sz="1100" spc="45" dirty="0">
                <a:solidFill>
                  <a:srgbClr val="01603C"/>
                </a:solidFill>
                <a:latin typeface="Gill Sans MT"/>
                <a:cs typeface="Gill Sans MT"/>
              </a:rPr>
              <a:t>pulvinar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5" dirty="0">
                <a:solidFill>
                  <a:srgbClr val="01603C"/>
                </a:solidFill>
                <a:latin typeface="Gill Sans MT"/>
                <a:cs typeface="Gill Sans MT"/>
              </a:rPr>
              <a:t>parturient</a:t>
            </a:r>
            <a:r>
              <a:rPr sz="1100" spc="15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65" dirty="0">
                <a:solidFill>
                  <a:srgbClr val="01603C"/>
                </a:solidFill>
                <a:latin typeface="Gill Sans MT"/>
                <a:cs typeface="Gill Sans MT"/>
              </a:rPr>
              <a:t>suspendisse,</a:t>
            </a:r>
            <a:endParaRPr sz="1100">
              <a:latin typeface="Gill Sans MT"/>
              <a:cs typeface="Gill Sans MT"/>
            </a:endParaRPr>
          </a:p>
          <a:p>
            <a:pPr marL="12700" marR="5080">
              <a:lnSpc>
                <a:spcPts val="1290"/>
              </a:lnSpc>
              <a:spcBef>
                <a:spcPts val="50"/>
              </a:spcBef>
            </a:pPr>
            <a:r>
              <a:rPr sz="1100" spc="30" dirty="0">
                <a:solidFill>
                  <a:srgbClr val="01603C"/>
                </a:solidFill>
                <a:latin typeface="Gill Sans MT"/>
                <a:cs typeface="Gill Sans MT"/>
              </a:rPr>
              <a:t>primis</a:t>
            </a:r>
            <a:r>
              <a:rPr sz="1100" spc="14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0" dirty="0">
                <a:solidFill>
                  <a:srgbClr val="01603C"/>
                </a:solidFill>
                <a:latin typeface="Gill Sans MT"/>
                <a:cs typeface="Gill Sans MT"/>
              </a:rPr>
              <a:t>lacinia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25" dirty="0">
                <a:solidFill>
                  <a:srgbClr val="01603C"/>
                </a:solidFill>
                <a:latin typeface="Gill Sans MT"/>
                <a:cs typeface="Gill Sans MT"/>
              </a:rPr>
              <a:t>morbi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0" dirty="0">
                <a:solidFill>
                  <a:srgbClr val="01603C"/>
                </a:solidFill>
                <a:latin typeface="Gill Sans MT"/>
                <a:cs typeface="Gill Sans MT"/>
              </a:rPr>
              <a:t>posuere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50" dirty="0">
                <a:solidFill>
                  <a:srgbClr val="01603C"/>
                </a:solidFill>
                <a:latin typeface="Gill Sans MT"/>
                <a:cs typeface="Gill Sans MT"/>
              </a:rPr>
              <a:t>ullam- </a:t>
            </a:r>
            <a:r>
              <a:rPr sz="1100" spc="-29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20" dirty="0">
                <a:solidFill>
                  <a:srgbClr val="01603C"/>
                </a:solidFill>
                <a:latin typeface="Gill Sans MT"/>
                <a:cs typeface="Gill Sans MT"/>
              </a:rPr>
              <a:t>corper</a:t>
            </a:r>
            <a:r>
              <a:rPr sz="1100" spc="14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50" dirty="0">
                <a:solidFill>
                  <a:srgbClr val="01603C"/>
                </a:solidFill>
                <a:latin typeface="Gill Sans MT"/>
                <a:cs typeface="Gill Sans MT"/>
              </a:rPr>
              <a:t>enim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15" dirty="0">
                <a:solidFill>
                  <a:srgbClr val="01603C"/>
                </a:solidFill>
                <a:latin typeface="Gill Sans MT"/>
                <a:cs typeface="Gill Sans MT"/>
              </a:rPr>
              <a:t>mollis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90" dirty="0">
                <a:solidFill>
                  <a:srgbClr val="01603C"/>
                </a:solidFill>
                <a:latin typeface="Gill Sans MT"/>
                <a:cs typeface="Gill Sans MT"/>
              </a:rPr>
              <a:t>fames</a:t>
            </a:r>
            <a:r>
              <a:rPr sz="1100" spc="14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65" dirty="0">
                <a:solidFill>
                  <a:srgbClr val="01603C"/>
                </a:solidFill>
                <a:latin typeface="Gill Sans MT"/>
                <a:cs typeface="Gill Sans MT"/>
              </a:rPr>
              <a:t>senectus.</a:t>
            </a:r>
            <a:endParaRPr sz="1100">
              <a:latin typeface="Gill Sans MT"/>
              <a:cs typeface="Gill Sans MT"/>
            </a:endParaRPr>
          </a:p>
          <a:p>
            <a:pPr marL="12700" marR="61594">
              <a:lnSpc>
                <a:spcPct val="103699"/>
              </a:lnSpc>
              <a:spcBef>
                <a:spcPts val="770"/>
              </a:spcBef>
            </a:pP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Interdum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aliquet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risus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dui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5" dirty="0">
                <a:solidFill>
                  <a:srgbClr val="6D6D6D"/>
                </a:solidFill>
                <a:latin typeface="Gill Sans MT"/>
                <a:cs typeface="Gill Sans MT"/>
              </a:rPr>
              <a:t>sed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class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eu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45" dirty="0">
                <a:solidFill>
                  <a:srgbClr val="6D6D6D"/>
                </a:solidFill>
                <a:latin typeface="Gill Sans MT"/>
                <a:cs typeface="Gill Sans MT"/>
              </a:rPr>
              <a:t>ad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sociis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5" dirty="0">
                <a:solidFill>
                  <a:srgbClr val="6D6D6D"/>
                </a:solidFill>
                <a:latin typeface="Gill Sans MT"/>
                <a:cs typeface="Gill Sans MT"/>
              </a:rPr>
              <a:t>eget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porta, </a:t>
            </a:r>
            <a:r>
              <a:rPr sz="650" spc="-1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habitant</a:t>
            </a:r>
            <a:r>
              <a:rPr sz="650" spc="6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natoque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45" dirty="0">
                <a:solidFill>
                  <a:srgbClr val="6D6D6D"/>
                </a:solidFill>
                <a:latin typeface="Gill Sans MT"/>
                <a:cs typeface="Gill Sans MT"/>
              </a:rPr>
              <a:t>ac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5" dirty="0">
                <a:solidFill>
                  <a:srgbClr val="6D6D6D"/>
                </a:solidFill>
                <a:latin typeface="Gill Sans MT"/>
                <a:cs typeface="Gill Sans MT"/>
              </a:rPr>
              <a:t>neque</a:t>
            </a:r>
            <a:r>
              <a:rPr sz="650" spc="6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0" dirty="0">
                <a:solidFill>
                  <a:srgbClr val="6D6D6D"/>
                </a:solidFill>
                <a:latin typeface="Gill Sans MT"/>
                <a:cs typeface="Gill Sans MT"/>
              </a:rPr>
              <a:t>inceptos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turpis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0" dirty="0">
                <a:solidFill>
                  <a:srgbClr val="6D6D6D"/>
                </a:solidFill>
                <a:latin typeface="Gill Sans MT"/>
                <a:cs typeface="Gill Sans MT"/>
              </a:rPr>
              <a:t>pulvinar</a:t>
            </a:r>
            <a:r>
              <a:rPr sz="650" spc="6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partu-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-5" dirty="0">
                <a:solidFill>
                  <a:srgbClr val="6D6D6D"/>
                </a:solidFill>
                <a:latin typeface="Gill Sans MT"/>
                <a:cs typeface="Gill Sans MT"/>
              </a:rPr>
              <a:t>rient</a:t>
            </a:r>
            <a:r>
              <a:rPr sz="65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suspendisse, 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primis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 lacinia 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morbi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 posuere ullamcorper </a:t>
            </a:r>
            <a:r>
              <a:rPr sz="650" spc="-1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enim</a:t>
            </a:r>
            <a:r>
              <a:rPr sz="650" spc="6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dirty="0">
                <a:solidFill>
                  <a:srgbClr val="6D6D6D"/>
                </a:solidFill>
                <a:latin typeface="Gill Sans MT"/>
                <a:cs typeface="Gill Sans MT"/>
              </a:rPr>
              <a:t>mollis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50" dirty="0">
                <a:solidFill>
                  <a:srgbClr val="6D6D6D"/>
                </a:solidFill>
                <a:latin typeface="Gill Sans MT"/>
                <a:cs typeface="Gill Sans MT"/>
              </a:rPr>
              <a:t>fames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5" dirty="0">
                <a:solidFill>
                  <a:srgbClr val="6D6D6D"/>
                </a:solidFill>
                <a:latin typeface="Gill Sans MT"/>
                <a:cs typeface="Gill Sans MT"/>
              </a:rPr>
              <a:t>senectus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-35" dirty="0">
                <a:solidFill>
                  <a:srgbClr val="6D6D6D"/>
                </a:solidFill>
                <a:latin typeface="Gill Sans MT"/>
                <a:cs typeface="Gill Sans MT"/>
              </a:rPr>
              <a:t>....</a:t>
            </a:r>
            <a:endParaRPr sz="650">
              <a:latin typeface="Gill Sans MT"/>
              <a:cs typeface="Gill Sans MT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5960409" y="15340885"/>
            <a:ext cx="1289685" cy="200660"/>
            <a:chOff x="3359175" y="15340885"/>
            <a:chExt cx="1289685" cy="200660"/>
          </a:xfrm>
        </p:grpSpPr>
        <p:sp>
          <p:nvSpPr>
            <p:cNvPr id="83" name="object 83"/>
            <p:cNvSpPr/>
            <p:nvPr/>
          </p:nvSpPr>
          <p:spPr>
            <a:xfrm>
              <a:off x="4129854" y="15344060"/>
              <a:ext cx="515620" cy="194310"/>
            </a:xfrm>
            <a:custGeom>
              <a:avLst/>
              <a:gdLst/>
              <a:ahLst/>
              <a:cxnLst/>
              <a:rect l="l" t="t" r="r" b="b"/>
              <a:pathLst>
                <a:path w="515620" h="194309">
                  <a:moveTo>
                    <a:pt x="493137" y="193782"/>
                  </a:moveTo>
                  <a:lnTo>
                    <a:pt x="22081" y="193782"/>
                  </a:lnTo>
                  <a:lnTo>
                    <a:pt x="13485" y="192047"/>
                  </a:lnTo>
                  <a:lnTo>
                    <a:pt x="6466" y="187315"/>
                  </a:lnTo>
                  <a:lnTo>
                    <a:pt x="1735" y="180296"/>
                  </a:lnTo>
                  <a:lnTo>
                    <a:pt x="0" y="171700"/>
                  </a:lnTo>
                  <a:lnTo>
                    <a:pt x="0" y="22073"/>
                  </a:lnTo>
                  <a:lnTo>
                    <a:pt x="1735" y="13482"/>
                  </a:lnTo>
                  <a:lnTo>
                    <a:pt x="6466" y="6466"/>
                  </a:lnTo>
                  <a:lnTo>
                    <a:pt x="13485" y="1734"/>
                  </a:lnTo>
                  <a:lnTo>
                    <a:pt x="22081" y="0"/>
                  </a:lnTo>
                  <a:lnTo>
                    <a:pt x="493137" y="0"/>
                  </a:lnTo>
                  <a:lnTo>
                    <a:pt x="501733" y="1734"/>
                  </a:lnTo>
                  <a:lnTo>
                    <a:pt x="508752" y="6466"/>
                  </a:lnTo>
                  <a:lnTo>
                    <a:pt x="513484" y="13482"/>
                  </a:lnTo>
                  <a:lnTo>
                    <a:pt x="515219" y="22073"/>
                  </a:lnTo>
                  <a:lnTo>
                    <a:pt x="515219" y="171700"/>
                  </a:lnTo>
                  <a:lnTo>
                    <a:pt x="513484" y="180296"/>
                  </a:lnTo>
                  <a:lnTo>
                    <a:pt x="508752" y="187315"/>
                  </a:lnTo>
                  <a:lnTo>
                    <a:pt x="501733" y="192047"/>
                  </a:lnTo>
                  <a:lnTo>
                    <a:pt x="493137" y="193782"/>
                  </a:lnTo>
                  <a:close/>
                </a:path>
              </a:pathLst>
            </a:custGeom>
            <a:ln w="5837">
              <a:solidFill>
                <a:srgbClr val="6D6D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362350" y="15344060"/>
              <a:ext cx="718185" cy="194310"/>
            </a:xfrm>
            <a:custGeom>
              <a:avLst/>
              <a:gdLst/>
              <a:ahLst/>
              <a:cxnLst/>
              <a:rect l="l" t="t" r="r" b="b"/>
              <a:pathLst>
                <a:path w="718185" h="194309">
                  <a:moveTo>
                    <a:pt x="695505" y="193782"/>
                  </a:moveTo>
                  <a:lnTo>
                    <a:pt x="22081" y="193782"/>
                  </a:lnTo>
                  <a:lnTo>
                    <a:pt x="13485" y="192047"/>
                  </a:lnTo>
                  <a:lnTo>
                    <a:pt x="6466" y="187315"/>
                  </a:lnTo>
                  <a:lnTo>
                    <a:pt x="1735" y="180296"/>
                  </a:lnTo>
                  <a:lnTo>
                    <a:pt x="0" y="171700"/>
                  </a:lnTo>
                  <a:lnTo>
                    <a:pt x="0" y="22073"/>
                  </a:lnTo>
                  <a:lnTo>
                    <a:pt x="1735" y="13482"/>
                  </a:lnTo>
                  <a:lnTo>
                    <a:pt x="6466" y="6466"/>
                  </a:lnTo>
                  <a:lnTo>
                    <a:pt x="13485" y="1734"/>
                  </a:lnTo>
                  <a:lnTo>
                    <a:pt x="22081" y="0"/>
                  </a:lnTo>
                  <a:lnTo>
                    <a:pt x="695505" y="0"/>
                  </a:lnTo>
                  <a:lnTo>
                    <a:pt x="704100" y="1734"/>
                  </a:lnTo>
                  <a:lnTo>
                    <a:pt x="711119" y="6466"/>
                  </a:lnTo>
                  <a:lnTo>
                    <a:pt x="715851" y="13482"/>
                  </a:lnTo>
                  <a:lnTo>
                    <a:pt x="717586" y="22073"/>
                  </a:lnTo>
                  <a:lnTo>
                    <a:pt x="717586" y="171700"/>
                  </a:lnTo>
                  <a:lnTo>
                    <a:pt x="715851" y="180296"/>
                  </a:lnTo>
                  <a:lnTo>
                    <a:pt x="711119" y="187315"/>
                  </a:lnTo>
                  <a:lnTo>
                    <a:pt x="704100" y="192047"/>
                  </a:lnTo>
                  <a:lnTo>
                    <a:pt x="695505" y="193782"/>
                  </a:lnTo>
                  <a:close/>
                </a:path>
              </a:pathLst>
            </a:custGeom>
            <a:ln w="5837">
              <a:solidFill>
                <a:srgbClr val="6D6D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6785887" y="15374168"/>
            <a:ext cx="373380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COM</a:t>
            </a:r>
            <a:r>
              <a:rPr sz="650" spc="5" dirty="0">
                <a:solidFill>
                  <a:srgbClr val="6D6D6D"/>
                </a:solidFill>
                <a:latin typeface="Gill Sans MT"/>
                <a:cs typeface="Gill Sans MT"/>
              </a:rPr>
              <a:t>P</a:t>
            </a:r>
            <a:r>
              <a:rPr sz="650" spc="-15" dirty="0">
                <a:solidFill>
                  <a:srgbClr val="6D6D6D"/>
                </a:solidFill>
                <a:latin typeface="Gill Sans MT"/>
                <a:cs typeface="Gill Sans MT"/>
              </a:rPr>
              <a:t>RA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972013" y="15374168"/>
            <a:ext cx="694055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5" dirty="0">
                <a:solidFill>
                  <a:srgbClr val="6D6D6D"/>
                </a:solidFill>
                <a:latin typeface="Gill Sans MT"/>
                <a:cs typeface="Gill Sans MT"/>
              </a:rPr>
              <a:t>Ceado: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5" dirty="0">
                <a:solidFill>
                  <a:srgbClr val="6D6D6D"/>
                </a:solidFill>
                <a:latin typeface="Gill Sans MT"/>
                <a:cs typeface="Gill Sans MT"/>
              </a:rPr>
              <a:t>02/02/2021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7286229" y="15344060"/>
            <a:ext cx="942975" cy="201930"/>
          </a:xfrm>
          <a:custGeom>
            <a:avLst/>
            <a:gdLst/>
            <a:ahLst/>
            <a:cxnLst/>
            <a:rect l="l" t="t" r="r" b="b"/>
            <a:pathLst>
              <a:path w="942975" h="201930">
                <a:moveTo>
                  <a:pt x="920296" y="201565"/>
                </a:moveTo>
                <a:lnTo>
                  <a:pt x="22081" y="193782"/>
                </a:lnTo>
                <a:lnTo>
                  <a:pt x="0" y="171700"/>
                </a:lnTo>
                <a:lnTo>
                  <a:pt x="0" y="22073"/>
                </a:lnTo>
                <a:lnTo>
                  <a:pt x="1735" y="13482"/>
                </a:lnTo>
                <a:lnTo>
                  <a:pt x="6466" y="6466"/>
                </a:lnTo>
                <a:lnTo>
                  <a:pt x="13485" y="1734"/>
                </a:lnTo>
                <a:lnTo>
                  <a:pt x="22081" y="0"/>
                </a:lnTo>
                <a:lnTo>
                  <a:pt x="920296" y="7783"/>
                </a:lnTo>
                <a:lnTo>
                  <a:pt x="928888" y="9518"/>
                </a:lnTo>
                <a:lnTo>
                  <a:pt x="935907" y="14249"/>
                </a:lnTo>
                <a:lnTo>
                  <a:pt x="940641" y="21265"/>
                </a:lnTo>
                <a:lnTo>
                  <a:pt x="942377" y="29856"/>
                </a:lnTo>
                <a:lnTo>
                  <a:pt x="942377" y="179484"/>
                </a:lnTo>
                <a:lnTo>
                  <a:pt x="940641" y="188079"/>
                </a:lnTo>
                <a:lnTo>
                  <a:pt x="935907" y="195098"/>
                </a:lnTo>
                <a:lnTo>
                  <a:pt x="928888" y="199830"/>
                </a:lnTo>
                <a:lnTo>
                  <a:pt x="920296" y="201565"/>
                </a:lnTo>
                <a:close/>
              </a:path>
            </a:pathLst>
          </a:custGeom>
          <a:ln w="5837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7364364" y="15372176"/>
            <a:ext cx="788670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-15" dirty="0">
                <a:solidFill>
                  <a:srgbClr val="6D6D6D"/>
                </a:solidFill>
                <a:latin typeface="Gill Sans MT"/>
                <a:cs typeface="Gill Sans MT"/>
              </a:rPr>
              <a:t>GESTIÓN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FORESTAL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8271668" y="15351844"/>
            <a:ext cx="561340" cy="201930"/>
          </a:xfrm>
          <a:custGeom>
            <a:avLst/>
            <a:gdLst/>
            <a:ahLst/>
            <a:cxnLst/>
            <a:rect l="l" t="t" r="r" b="b"/>
            <a:pathLst>
              <a:path w="561339" h="201930">
                <a:moveTo>
                  <a:pt x="538911" y="201565"/>
                </a:moveTo>
                <a:lnTo>
                  <a:pt x="22081" y="193782"/>
                </a:lnTo>
                <a:lnTo>
                  <a:pt x="0" y="171700"/>
                </a:lnTo>
                <a:lnTo>
                  <a:pt x="0" y="22073"/>
                </a:lnTo>
                <a:lnTo>
                  <a:pt x="1735" y="13482"/>
                </a:lnTo>
                <a:lnTo>
                  <a:pt x="6466" y="6466"/>
                </a:lnTo>
                <a:lnTo>
                  <a:pt x="13485" y="1734"/>
                </a:lnTo>
                <a:lnTo>
                  <a:pt x="22081" y="0"/>
                </a:lnTo>
                <a:lnTo>
                  <a:pt x="538911" y="7783"/>
                </a:lnTo>
                <a:lnTo>
                  <a:pt x="547507" y="9518"/>
                </a:lnTo>
                <a:lnTo>
                  <a:pt x="554526" y="14249"/>
                </a:lnTo>
                <a:lnTo>
                  <a:pt x="559258" y="21265"/>
                </a:lnTo>
                <a:lnTo>
                  <a:pt x="560993" y="29856"/>
                </a:lnTo>
                <a:lnTo>
                  <a:pt x="560993" y="179484"/>
                </a:lnTo>
                <a:lnTo>
                  <a:pt x="559258" y="188079"/>
                </a:lnTo>
                <a:lnTo>
                  <a:pt x="554526" y="195098"/>
                </a:lnTo>
                <a:lnTo>
                  <a:pt x="547507" y="199830"/>
                </a:lnTo>
                <a:lnTo>
                  <a:pt x="538911" y="201565"/>
                </a:lnTo>
                <a:close/>
              </a:path>
            </a:pathLst>
          </a:custGeom>
          <a:ln w="5837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8332157" y="15379960"/>
            <a:ext cx="419100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-20" dirty="0">
                <a:solidFill>
                  <a:srgbClr val="6D6D6D"/>
                </a:solidFill>
                <a:latin typeface="Gill Sans MT"/>
                <a:cs typeface="Gill Sans MT"/>
              </a:rPr>
              <a:t>MUNICI</a:t>
            </a:r>
            <a:r>
              <a:rPr sz="650" spc="-30" dirty="0">
                <a:solidFill>
                  <a:srgbClr val="6D6D6D"/>
                </a:solidFill>
                <a:latin typeface="Gill Sans MT"/>
                <a:cs typeface="Gill Sans MT"/>
              </a:rPr>
              <a:t>P</a:t>
            </a:r>
            <a:r>
              <a:rPr sz="650" spc="-50" dirty="0">
                <a:solidFill>
                  <a:srgbClr val="6D6D6D"/>
                </a:solidFill>
                <a:latin typeface="Gill Sans MT"/>
                <a:cs typeface="Gill Sans MT"/>
              </a:rPr>
              <a:t>IO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8884288" y="15359628"/>
            <a:ext cx="561340" cy="201930"/>
          </a:xfrm>
          <a:custGeom>
            <a:avLst/>
            <a:gdLst/>
            <a:ahLst/>
            <a:cxnLst/>
            <a:rect l="l" t="t" r="r" b="b"/>
            <a:pathLst>
              <a:path w="561340" h="201930">
                <a:moveTo>
                  <a:pt x="538911" y="201565"/>
                </a:moveTo>
                <a:lnTo>
                  <a:pt x="22081" y="193782"/>
                </a:lnTo>
                <a:lnTo>
                  <a:pt x="0" y="171700"/>
                </a:lnTo>
                <a:lnTo>
                  <a:pt x="0" y="22073"/>
                </a:lnTo>
                <a:lnTo>
                  <a:pt x="1735" y="13482"/>
                </a:lnTo>
                <a:lnTo>
                  <a:pt x="6466" y="6466"/>
                </a:lnTo>
                <a:lnTo>
                  <a:pt x="13485" y="1734"/>
                </a:lnTo>
                <a:lnTo>
                  <a:pt x="22081" y="0"/>
                </a:lnTo>
                <a:lnTo>
                  <a:pt x="538911" y="7783"/>
                </a:lnTo>
                <a:lnTo>
                  <a:pt x="547507" y="9518"/>
                </a:lnTo>
                <a:lnTo>
                  <a:pt x="554526" y="14249"/>
                </a:lnTo>
                <a:lnTo>
                  <a:pt x="559258" y="21265"/>
                </a:lnTo>
                <a:lnTo>
                  <a:pt x="560993" y="29856"/>
                </a:lnTo>
                <a:lnTo>
                  <a:pt x="560993" y="179484"/>
                </a:lnTo>
                <a:lnTo>
                  <a:pt x="559258" y="188079"/>
                </a:lnTo>
                <a:lnTo>
                  <a:pt x="554526" y="195098"/>
                </a:lnTo>
                <a:lnTo>
                  <a:pt x="547507" y="199830"/>
                </a:lnTo>
                <a:lnTo>
                  <a:pt x="538911" y="201565"/>
                </a:lnTo>
                <a:close/>
              </a:path>
            </a:pathLst>
          </a:custGeom>
          <a:ln w="5837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8940924" y="15387742"/>
            <a:ext cx="426720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-30" dirty="0">
                <a:solidFill>
                  <a:srgbClr val="6D6D6D"/>
                </a:solidFill>
                <a:latin typeface="Gill Sans MT"/>
                <a:cs typeface="Gill Sans MT"/>
              </a:rPr>
              <a:t>PROVINCIA</a:t>
            </a:r>
            <a:endParaRPr sz="650">
              <a:latin typeface="Gill Sans MT"/>
              <a:cs typeface="Gill Sans MT"/>
            </a:endParaRPr>
          </a:p>
        </p:txBody>
      </p:sp>
      <p:pic>
        <p:nvPicPr>
          <p:cNvPr id="93" name="object 9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63581" y="13716234"/>
            <a:ext cx="1706505" cy="1537157"/>
          </a:xfrm>
          <a:prstGeom prst="rect">
            <a:avLst/>
          </a:prstGeom>
        </p:spPr>
      </p:pic>
      <p:sp>
        <p:nvSpPr>
          <p:cNvPr id="94" name="object 94"/>
          <p:cNvSpPr txBox="1"/>
          <p:nvPr/>
        </p:nvSpPr>
        <p:spPr>
          <a:xfrm>
            <a:off x="7851375" y="13658561"/>
            <a:ext cx="2286000" cy="152590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6350">
              <a:lnSpc>
                <a:spcPts val="1290"/>
              </a:lnSpc>
              <a:spcBef>
                <a:spcPts val="170"/>
              </a:spcBef>
            </a:pPr>
            <a:r>
              <a:rPr sz="1100" spc="30" dirty="0">
                <a:solidFill>
                  <a:srgbClr val="01603C"/>
                </a:solidFill>
                <a:latin typeface="Gill Sans MT"/>
                <a:cs typeface="Gill Sans MT"/>
              </a:rPr>
              <a:t>Interdum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0" dirty="0">
                <a:solidFill>
                  <a:srgbClr val="01603C"/>
                </a:solidFill>
                <a:latin typeface="Gill Sans MT"/>
                <a:cs typeface="Gill Sans MT"/>
              </a:rPr>
              <a:t>aliquet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5" dirty="0">
                <a:solidFill>
                  <a:srgbClr val="01603C"/>
                </a:solidFill>
                <a:latin typeface="Gill Sans MT"/>
                <a:cs typeface="Gill Sans MT"/>
              </a:rPr>
              <a:t>risus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25" dirty="0">
                <a:solidFill>
                  <a:srgbClr val="01603C"/>
                </a:solidFill>
                <a:latin typeface="Gill Sans MT"/>
                <a:cs typeface="Gill Sans MT"/>
              </a:rPr>
              <a:t>dui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60" dirty="0">
                <a:solidFill>
                  <a:srgbClr val="01603C"/>
                </a:solidFill>
                <a:latin typeface="Gill Sans MT"/>
                <a:cs typeface="Gill Sans MT"/>
              </a:rPr>
              <a:t>sed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5" dirty="0">
                <a:solidFill>
                  <a:srgbClr val="01603C"/>
                </a:solidFill>
                <a:latin typeface="Gill Sans MT"/>
                <a:cs typeface="Gill Sans MT"/>
              </a:rPr>
              <a:t>class </a:t>
            </a:r>
            <a:r>
              <a:rPr sz="1100" spc="-29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5" dirty="0">
                <a:solidFill>
                  <a:srgbClr val="01603C"/>
                </a:solidFill>
                <a:latin typeface="Gill Sans MT"/>
                <a:cs typeface="Gill Sans MT"/>
              </a:rPr>
              <a:t>eu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5" dirty="0">
                <a:solidFill>
                  <a:srgbClr val="01603C"/>
                </a:solidFill>
                <a:latin typeface="Gill Sans MT"/>
                <a:cs typeface="Gill Sans MT"/>
              </a:rPr>
              <a:t>ad</a:t>
            </a:r>
            <a:r>
              <a:rPr sz="1100" spc="15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0" dirty="0">
                <a:solidFill>
                  <a:srgbClr val="01603C"/>
                </a:solidFill>
                <a:latin typeface="Gill Sans MT"/>
                <a:cs typeface="Gill Sans MT"/>
              </a:rPr>
              <a:t>sociis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0" dirty="0">
                <a:solidFill>
                  <a:srgbClr val="01603C"/>
                </a:solidFill>
                <a:latin typeface="Gill Sans MT"/>
                <a:cs typeface="Gill Sans MT"/>
              </a:rPr>
              <a:t>eget</a:t>
            </a:r>
            <a:r>
              <a:rPr sz="1100" spc="15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25" dirty="0">
                <a:solidFill>
                  <a:srgbClr val="01603C"/>
                </a:solidFill>
                <a:latin typeface="Gill Sans MT"/>
                <a:cs typeface="Gill Sans MT"/>
              </a:rPr>
              <a:t>porta,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60" dirty="0">
                <a:solidFill>
                  <a:srgbClr val="01603C"/>
                </a:solidFill>
                <a:latin typeface="Gill Sans MT"/>
                <a:cs typeface="Gill Sans MT"/>
              </a:rPr>
              <a:t>habitant</a:t>
            </a:r>
            <a:endParaRPr sz="1100">
              <a:latin typeface="Gill Sans MT"/>
              <a:cs typeface="Gill Sans MT"/>
            </a:endParaRPr>
          </a:p>
          <a:p>
            <a:pPr marL="12700">
              <a:lnSpc>
                <a:spcPts val="1230"/>
              </a:lnSpc>
            </a:pPr>
            <a:r>
              <a:rPr sz="1100" spc="55" dirty="0">
                <a:solidFill>
                  <a:srgbClr val="01603C"/>
                </a:solidFill>
                <a:latin typeface="Gill Sans MT"/>
                <a:cs typeface="Gill Sans MT"/>
              </a:rPr>
              <a:t>natoque</a:t>
            </a:r>
            <a:r>
              <a:rPr sz="1100" spc="14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5" dirty="0">
                <a:solidFill>
                  <a:srgbClr val="01603C"/>
                </a:solidFill>
                <a:latin typeface="Gill Sans MT"/>
                <a:cs typeface="Gill Sans MT"/>
              </a:rPr>
              <a:t>ac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65" dirty="0">
                <a:solidFill>
                  <a:srgbClr val="01603C"/>
                </a:solidFill>
                <a:latin typeface="Gill Sans MT"/>
                <a:cs typeface="Gill Sans MT"/>
              </a:rPr>
              <a:t>neque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5" dirty="0">
                <a:solidFill>
                  <a:srgbClr val="01603C"/>
                </a:solidFill>
                <a:latin typeface="Gill Sans MT"/>
                <a:cs typeface="Gill Sans MT"/>
              </a:rPr>
              <a:t>inceptos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5" dirty="0">
                <a:solidFill>
                  <a:srgbClr val="01603C"/>
                </a:solidFill>
                <a:latin typeface="Gill Sans MT"/>
                <a:cs typeface="Gill Sans MT"/>
              </a:rPr>
              <a:t>turpis</a:t>
            </a:r>
            <a:endParaRPr sz="1100">
              <a:latin typeface="Gill Sans MT"/>
              <a:cs typeface="Gill Sans MT"/>
            </a:endParaRPr>
          </a:p>
          <a:p>
            <a:pPr marL="12700">
              <a:lnSpc>
                <a:spcPts val="1285"/>
              </a:lnSpc>
            </a:pPr>
            <a:r>
              <a:rPr sz="1100" spc="45" dirty="0">
                <a:solidFill>
                  <a:srgbClr val="01603C"/>
                </a:solidFill>
                <a:latin typeface="Gill Sans MT"/>
                <a:cs typeface="Gill Sans MT"/>
              </a:rPr>
              <a:t>pulvinar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5" dirty="0">
                <a:solidFill>
                  <a:srgbClr val="01603C"/>
                </a:solidFill>
                <a:latin typeface="Gill Sans MT"/>
                <a:cs typeface="Gill Sans MT"/>
              </a:rPr>
              <a:t>parturient</a:t>
            </a:r>
            <a:r>
              <a:rPr sz="1100" spc="15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65" dirty="0">
                <a:solidFill>
                  <a:srgbClr val="01603C"/>
                </a:solidFill>
                <a:latin typeface="Gill Sans MT"/>
                <a:cs typeface="Gill Sans MT"/>
              </a:rPr>
              <a:t>suspendisse,</a:t>
            </a:r>
            <a:endParaRPr sz="1100">
              <a:latin typeface="Gill Sans MT"/>
              <a:cs typeface="Gill Sans MT"/>
            </a:endParaRPr>
          </a:p>
          <a:p>
            <a:pPr marL="12700" marR="5080">
              <a:lnSpc>
                <a:spcPts val="1290"/>
              </a:lnSpc>
              <a:spcBef>
                <a:spcPts val="50"/>
              </a:spcBef>
            </a:pPr>
            <a:r>
              <a:rPr sz="1100" spc="30" dirty="0">
                <a:solidFill>
                  <a:srgbClr val="01603C"/>
                </a:solidFill>
                <a:latin typeface="Gill Sans MT"/>
                <a:cs typeface="Gill Sans MT"/>
              </a:rPr>
              <a:t>primis</a:t>
            </a:r>
            <a:r>
              <a:rPr sz="1100" spc="14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0" dirty="0">
                <a:solidFill>
                  <a:srgbClr val="01603C"/>
                </a:solidFill>
                <a:latin typeface="Gill Sans MT"/>
                <a:cs typeface="Gill Sans MT"/>
              </a:rPr>
              <a:t>lacinia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25" dirty="0">
                <a:solidFill>
                  <a:srgbClr val="01603C"/>
                </a:solidFill>
                <a:latin typeface="Gill Sans MT"/>
                <a:cs typeface="Gill Sans MT"/>
              </a:rPr>
              <a:t>morbi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0" dirty="0">
                <a:solidFill>
                  <a:srgbClr val="01603C"/>
                </a:solidFill>
                <a:latin typeface="Gill Sans MT"/>
                <a:cs typeface="Gill Sans MT"/>
              </a:rPr>
              <a:t>posuere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50" dirty="0">
                <a:solidFill>
                  <a:srgbClr val="01603C"/>
                </a:solidFill>
                <a:latin typeface="Gill Sans MT"/>
                <a:cs typeface="Gill Sans MT"/>
              </a:rPr>
              <a:t>ullam- </a:t>
            </a:r>
            <a:r>
              <a:rPr sz="1100" spc="-29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20" dirty="0">
                <a:solidFill>
                  <a:srgbClr val="01603C"/>
                </a:solidFill>
                <a:latin typeface="Gill Sans MT"/>
                <a:cs typeface="Gill Sans MT"/>
              </a:rPr>
              <a:t>corper</a:t>
            </a:r>
            <a:r>
              <a:rPr sz="1100" spc="14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50" dirty="0">
                <a:solidFill>
                  <a:srgbClr val="01603C"/>
                </a:solidFill>
                <a:latin typeface="Gill Sans MT"/>
                <a:cs typeface="Gill Sans MT"/>
              </a:rPr>
              <a:t>enim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15" dirty="0">
                <a:solidFill>
                  <a:srgbClr val="01603C"/>
                </a:solidFill>
                <a:latin typeface="Gill Sans MT"/>
                <a:cs typeface="Gill Sans MT"/>
              </a:rPr>
              <a:t>mollis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90" dirty="0">
                <a:solidFill>
                  <a:srgbClr val="01603C"/>
                </a:solidFill>
                <a:latin typeface="Gill Sans MT"/>
                <a:cs typeface="Gill Sans MT"/>
              </a:rPr>
              <a:t>fames</a:t>
            </a:r>
            <a:r>
              <a:rPr sz="1100" spc="14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65" dirty="0">
                <a:solidFill>
                  <a:srgbClr val="01603C"/>
                </a:solidFill>
                <a:latin typeface="Gill Sans MT"/>
                <a:cs typeface="Gill Sans MT"/>
              </a:rPr>
              <a:t>senectus.</a:t>
            </a:r>
            <a:endParaRPr sz="1100">
              <a:latin typeface="Gill Sans MT"/>
              <a:cs typeface="Gill Sans MT"/>
            </a:endParaRPr>
          </a:p>
          <a:p>
            <a:pPr marL="12700" marR="61594">
              <a:lnSpc>
                <a:spcPct val="103699"/>
              </a:lnSpc>
              <a:spcBef>
                <a:spcPts val="770"/>
              </a:spcBef>
            </a:pP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Interdum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aliquet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risus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dui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5" dirty="0">
                <a:solidFill>
                  <a:srgbClr val="6D6D6D"/>
                </a:solidFill>
                <a:latin typeface="Gill Sans MT"/>
                <a:cs typeface="Gill Sans MT"/>
              </a:rPr>
              <a:t>sed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class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eu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45" dirty="0">
                <a:solidFill>
                  <a:srgbClr val="6D6D6D"/>
                </a:solidFill>
                <a:latin typeface="Gill Sans MT"/>
                <a:cs typeface="Gill Sans MT"/>
              </a:rPr>
              <a:t>ad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sociis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5" dirty="0">
                <a:solidFill>
                  <a:srgbClr val="6D6D6D"/>
                </a:solidFill>
                <a:latin typeface="Gill Sans MT"/>
                <a:cs typeface="Gill Sans MT"/>
              </a:rPr>
              <a:t>eget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porta, </a:t>
            </a:r>
            <a:r>
              <a:rPr sz="650" spc="-1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habitant</a:t>
            </a:r>
            <a:r>
              <a:rPr sz="650" spc="6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natoque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45" dirty="0">
                <a:solidFill>
                  <a:srgbClr val="6D6D6D"/>
                </a:solidFill>
                <a:latin typeface="Gill Sans MT"/>
                <a:cs typeface="Gill Sans MT"/>
              </a:rPr>
              <a:t>ac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5" dirty="0">
                <a:solidFill>
                  <a:srgbClr val="6D6D6D"/>
                </a:solidFill>
                <a:latin typeface="Gill Sans MT"/>
                <a:cs typeface="Gill Sans MT"/>
              </a:rPr>
              <a:t>neque</a:t>
            </a:r>
            <a:r>
              <a:rPr sz="650" spc="6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0" dirty="0">
                <a:solidFill>
                  <a:srgbClr val="6D6D6D"/>
                </a:solidFill>
                <a:latin typeface="Gill Sans MT"/>
                <a:cs typeface="Gill Sans MT"/>
              </a:rPr>
              <a:t>inceptos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turpis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0" dirty="0">
                <a:solidFill>
                  <a:srgbClr val="6D6D6D"/>
                </a:solidFill>
                <a:latin typeface="Gill Sans MT"/>
                <a:cs typeface="Gill Sans MT"/>
              </a:rPr>
              <a:t>pulvinar</a:t>
            </a:r>
            <a:r>
              <a:rPr sz="650" spc="6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partu-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-5" dirty="0">
                <a:solidFill>
                  <a:srgbClr val="6D6D6D"/>
                </a:solidFill>
                <a:latin typeface="Gill Sans MT"/>
                <a:cs typeface="Gill Sans MT"/>
              </a:rPr>
              <a:t>rient</a:t>
            </a:r>
            <a:r>
              <a:rPr sz="65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suspendisse, 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primis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 lacinia 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morbi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 posuere ullamcorper </a:t>
            </a:r>
            <a:r>
              <a:rPr sz="650" spc="-1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enim</a:t>
            </a:r>
            <a:r>
              <a:rPr sz="650" spc="6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dirty="0">
                <a:solidFill>
                  <a:srgbClr val="6D6D6D"/>
                </a:solidFill>
                <a:latin typeface="Gill Sans MT"/>
                <a:cs typeface="Gill Sans MT"/>
              </a:rPr>
              <a:t>mollis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50" dirty="0">
                <a:solidFill>
                  <a:srgbClr val="6D6D6D"/>
                </a:solidFill>
                <a:latin typeface="Gill Sans MT"/>
                <a:cs typeface="Gill Sans MT"/>
              </a:rPr>
              <a:t>fames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5" dirty="0">
                <a:solidFill>
                  <a:srgbClr val="6D6D6D"/>
                </a:solidFill>
                <a:latin typeface="Gill Sans MT"/>
                <a:cs typeface="Gill Sans MT"/>
              </a:rPr>
              <a:t>senectus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-35" dirty="0">
                <a:solidFill>
                  <a:srgbClr val="6D6D6D"/>
                </a:solidFill>
                <a:latin typeface="Gill Sans MT"/>
                <a:cs typeface="Gill Sans MT"/>
              </a:rPr>
              <a:t>....</a:t>
            </a:r>
            <a:endParaRPr sz="650">
              <a:latin typeface="Gill Sans MT"/>
              <a:cs typeface="Gill Sans MT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10630982" y="15340885"/>
            <a:ext cx="1289685" cy="200660"/>
            <a:chOff x="8029748" y="15340885"/>
            <a:chExt cx="1289685" cy="200660"/>
          </a:xfrm>
        </p:grpSpPr>
        <p:sp>
          <p:nvSpPr>
            <p:cNvPr id="96" name="object 96"/>
            <p:cNvSpPr/>
            <p:nvPr/>
          </p:nvSpPr>
          <p:spPr>
            <a:xfrm>
              <a:off x="8800428" y="15344060"/>
              <a:ext cx="515620" cy="194310"/>
            </a:xfrm>
            <a:custGeom>
              <a:avLst/>
              <a:gdLst/>
              <a:ahLst/>
              <a:cxnLst/>
              <a:rect l="l" t="t" r="r" b="b"/>
              <a:pathLst>
                <a:path w="515620" h="194309">
                  <a:moveTo>
                    <a:pt x="493137" y="193782"/>
                  </a:moveTo>
                  <a:lnTo>
                    <a:pt x="22081" y="193782"/>
                  </a:lnTo>
                  <a:lnTo>
                    <a:pt x="13485" y="192047"/>
                  </a:lnTo>
                  <a:lnTo>
                    <a:pt x="6466" y="187315"/>
                  </a:lnTo>
                  <a:lnTo>
                    <a:pt x="1735" y="180296"/>
                  </a:lnTo>
                  <a:lnTo>
                    <a:pt x="0" y="171700"/>
                  </a:lnTo>
                  <a:lnTo>
                    <a:pt x="0" y="22073"/>
                  </a:lnTo>
                  <a:lnTo>
                    <a:pt x="1735" y="13482"/>
                  </a:lnTo>
                  <a:lnTo>
                    <a:pt x="6466" y="6466"/>
                  </a:lnTo>
                  <a:lnTo>
                    <a:pt x="13485" y="1734"/>
                  </a:lnTo>
                  <a:lnTo>
                    <a:pt x="22081" y="0"/>
                  </a:lnTo>
                  <a:lnTo>
                    <a:pt x="493137" y="0"/>
                  </a:lnTo>
                  <a:lnTo>
                    <a:pt x="501733" y="1734"/>
                  </a:lnTo>
                  <a:lnTo>
                    <a:pt x="508752" y="6466"/>
                  </a:lnTo>
                  <a:lnTo>
                    <a:pt x="513484" y="13482"/>
                  </a:lnTo>
                  <a:lnTo>
                    <a:pt x="515219" y="22073"/>
                  </a:lnTo>
                  <a:lnTo>
                    <a:pt x="515219" y="171700"/>
                  </a:lnTo>
                  <a:lnTo>
                    <a:pt x="513484" y="180296"/>
                  </a:lnTo>
                  <a:lnTo>
                    <a:pt x="508752" y="187315"/>
                  </a:lnTo>
                  <a:lnTo>
                    <a:pt x="501733" y="192047"/>
                  </a:lnTo>
                  <a:lnTo>
                    <a:pt x="493137" y="193782"/>
                  </a:lnTo>
                  <a:close/>
                </a:path>
              </a:pathLst>
            </a:custGeom>
            <a:ln w="5837">
              <a:solidFill>
                <a:srgbClr val="6D6D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032923" y="15344060"/>
              <a:ext cx="718185" cy="194310"/>
            </a:xfrm>
            <a:custGeom>
              <a:avLst/>
              <a:gdLst/>
              <a:ahLst/>
              <a:cxnLst/>
              <a:rect l="l" t="t" r="r" b="b"/>
              <a:pathLst>
                <a:path w="718184" h="194309">
                  <a:moveTo>
                    <a:pt x="695505" y="193782"/>
                  </a:moveTo>
                  <a:lnTo>
                    <a:pt x="22081" y="193782"/>
                  </a:lnTo>
                  <a:lnTo>
                    <a:pt x="13485" y="192047"/>
                  </a:lnTo>
                  <a:lnTo>
                    <a:pt x="6466" y="187315"/>
                  </a:lnTo>
                  <a:lnTo>
                    <a:pt x="1735" y="180296"/>
                  </a:lnTo>
                  <a:lnTo>
                    <a:pt x="0" y="171700"/>
                  </a:lnTo>
                  <a:lnTo>
                    <a:pt x="0" y="22073"/>
                  </a:lnTo>
                  <a:lnTo>
                    <a:pt x="1735" y="13482"/>
                  </a:lnTo>
                  <a:lnTo>
                    <a:pt x="6466" y="6466"/>
                  </a:lnTo>
                  <a:lnTo>
                    <a:pt x="13485" y="1734"/>
                  </a:lnTo>
                  <a:lnTo>
                    <a:pt x="22081" y="0"/>
                  </a:lnTo>
                  <a:lnTo>
                    <a:pt x="695505" y="0"/>
                  </a:lnTo>
                  <a:lnTo>
                    <a:pt x="704097" y="1734"/>
                  </a:lnTo>
                  <a:lnTo>
                    <a:pt x="711116" y="6466"/>
                  </a:lnTo>
                  <a:lnTo>
                    <a:pt x="715850" y="13482"/>
                  </a:lnTo>
                  <a:lnTo>
                    <a:pt x="717586" y="22073"/>
                  </a:lnTo>
                  <a:lnTo>
                    <a:pt x="717586" y="171700"/>
                  </a:lnTo>
                  <a:lnTo>
                    <a:pt x="715850" y="180296"/>
                  </a:lnTo>
                  <a:lnTo>
                    <a:pt x="711116" y="187315"/>
                  </a:lnTo>
                  <a:lnTo>
                    <a:pt x="704097" y="192047"/>
                  </a:lnTo>
                  <a:lnTo>
                    <a:pt x="695505" y="193782"/>
                  </a:lnTo>
                  <a:close/>
                </a:path>
              </a:pathLst>
            </a:custGeom>
            <a:ln w="5837">
              <a:solidFill>
                <a:srgbClr val="6D6D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11456460" y="15374168"/>
            <a:ext cx="373380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COM</a:t>
            </a:r>
            <a:r>
              <a:rPr sz="650" spc="5" dirty="0">
                <a:solidFill>
                  <a:srgbClr val="6D6D6D"/>
                </a:solidFill>
                <a:latin typeface="Gill Sans MT"/>
                <a:cs typeface="Gill Sans MT"/>
              </a:rPr>
              <a:t>P</a:t>
            </a:r>
            <a:r>
              <a:rPr sz="650" spc="-15" dirty="0">
                <a:solidFill>
                  <a:srgbClr val="6D6D6D"/>
                </a:solidFill>
                <a:latin typeface="Gill Sans MT"/>
                <a:cs typeface="Gill Sans MT"/>
              </a:rPr>
              <a:t>RA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0642586" y="15374168"/>
            <a:ext cx="694055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5" dirty="0">
                <a:solidFill>
                  <a:srgbClr val="6D6D6D"/>
                </a:solidFill>
                <a:latin typeface="Gill Sans MT"/>
                <a:cs typeface="Gill Sans MT"/>
              </a:rPr>
              <a:t>Ceado: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5" dirty="0">
                <a:solidFill>
                  <a:srgbClr val="6D6D6D"/>
                </a:solidFill>
                <a:latin typeface="Gill Sans MT"/>
                <a:cs typeface="Gill Sans MT"/>
              </a:rPr>
              <a:t>02/02/2021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1956799" y="15344060"/>
            <a:ext cx="942975" cy="201930"/>
          </a:xfrm>
          <a:custGeom>
            <a:avLst/>
            <a:gdLst/>
            <a:ahLst/>
            <a:cxnLst/>
            <a:rect l="l" t="t" r="r" b="b"/>
            <a:pathLst>
              <a:path w="942975" h="201930">
                <a:moveTo>
                  <a:pt x="920296" y="201565"/>
                </a:moveTo>
                <a:lnTo>
                  <a:pt x="22081" y="193782"/>
                </a:lnTo>
                <a:lnTo>
                  <a:pt x="0" y="171700"/>
                </a:lnTo>
                <a:lnTo>
                  <a:pt x="0" y="22073"/>
                </a:lnTo>
                <a:lnTo>
                  <a:pt x="1735" y="13482"/>
                </a:lnTo>
                <a:lnTo>
                  <a:pt x="6466" y="6466"/>
                </a:lnTo>
                <a:lnTo>
                  <a:pt x="13485" y="1734"/>
                </a:lnTo>
                <a:lnTo>
                  <a:pt x="22081" y="0"/>
                </a:lnTo>
                <a:lnTo>
                  <a:pt x="920296" y="7783"/>
                </a:lnTo>
                <a:lnTo>
                  <a:pt x="928891" y="9518"/>
                </a:lnTo>
                <a:lnTo>
                  <a:pt x="935910" y="14249"/>
                </a:lnTo>
                <a:lnTo>
                  <a:pt x="940642" y="21265"/>
                </a:lnTo>
                <a:lnTo>
                  <a:pt x="942377" y="29856"/>
                </a:lnTo>
                <a:lnTo>
                  <a:pt x="942377" y="179484"/>
                </a:lnTo>
                <a:lnTo>
                  <a:pt x="940642" y="188079"/>
                </a:lnTo>
                <a:lnTo>
                  <a:pt x="935910" y="195098"/>
                </a:lnTo>
                <a:lnTo>
                  <a:pt x="928891" y="199830"/>
                </a:lnTo>
                <a:lnTo>
                  <a:pt x="920296" y="201565"/>
                </a:lnTo>
                <a:close/>
              </a:path>
            </a:pathLst>
          </a:custGeom>
          <a:ln w="5837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12034938" y="15372176"/>
            <a:ext cx="788670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-15" dirty="0">
                <a:solidFill>
                  <a:srgbClr val="6D6D6D"/>
                </a:solidFill>
                <a:latin typeface="Gill Sans MT"/>
                <a:cs typeface="Gill Sans MT"/>
              </a:rPr>
              <a:t>GESTIÓN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FORESTAL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12942241" y="15351844"/>
            <a:ext cx="561340" cy="201930"/>
          </a:xfrm>
          <a:custGeom>
            <a:avLst/>
            <a:gdLst/>
            <a:ahLst/>
            <a:cxnLst/>
            <a:rect l="l" t="t" r="r" b="b"/>
            <a:pathLst>
              <a:path w="561340" h="201930">
                <a:moveTo>
                  <a:pt x="538911" y="201565"/>
                </a:moveTo>
                <a:lnTo>
                  <a:pt x="22081" y="193782"/>
                </a:lnTo>
                <a:lnTo>
                  <a:pt x="0" y="171700"/>
                </a:lnTo>
                <a:lnTo>
                  <a:pt x="0" y="22073"/>
                </a:lnTo>
                <a:lnTo>
                  <a:pt x="1735" y="13482"/>
                </a:lnTo>
                <a:lnTo>
                  <a:pt x="6466" y="6466"/>
                </a:lnTo>
                <a:lnTo>
                  <a:pt x="13485" y="1734"/>
                </a:lnTo>
                <a:lnTo>
                  <a:pt x="22081" y="0"/>
                </a:lnTo>
                <a:lnTo>
                  <a:pt x="538911" y="7783"/>
                </a:lnTo>
                <a:lnTo>
                  <a:pt x="547507" y="9518"/>
                </a:lnTo>
                <a:lnTo>
                  <a:pt x="554526" y="14249"/>
                </a:lnTo>
                <a:lnTo>
                  <a:pt x="559258" y="21265"/>
                </a:lnTo>
                <a:lnTo>
                  <a:pt x="560993" y="29856"/>
                </a:lnTo>
                <a:lnTo>
                  <a:pt x="560993" y="179484"/>
                </a:lnTo>
                <a:lnTo>
                  <a:pt x="559258" y="188079"/>
                </a:lnTo>
                <a:lnTo>
                  <a:pt x="554526" y="195098"/>
                </a:lnTo>
                <a:lnTo>
                  <a:pt x="547507" y="199830"/>
                </a:lnTo>
                <a:lnTo>
                  <a:pt x="538911" y="201565"/>
                </a:lnTo>
                <a:close/>
              </a:path>
            </a:pathLst>
          </a:custGeom>
          <a:ln w="5837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13002730" y="15379960"/>
            <a:ext cx="419100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-20" dirty="0">
                <a:solidFill>
                  <a:srgbClr val="6D6D6D"/>
                </a:solidFill>
                <a:latin typeface="Gill Sans MT"/>
                <a:cs typeface="Gill Sans MT"/>
              </a:rPr>
              <a:t>MUNICI</a:t>
            </a:r>
            <a:r>
              <a:rPr sz="650" spc="-30" dirty="0">
                <a:solidFill>
                  <a:srgbClr val="6D6D6D"/>
                </a:solidFill>
                <a:latin typeface="Gill Sans MT"/>
                <a:cs typeface="Gill Sans MT"/>
              </a:rPr>
              <a:t>P</a:t>
            </a:r>
            <a:r>
              <a:rPr sz="650" spc="-50" dirty="0">
                <a:solidFill>
                  <a:srgbClr val="6D6D6D"/>
                </a:solidFill>
                <a:latin typeface="Gill Sans MT"/>
                <a:cs typeface="Gill Sans MT"/>
              </a:rPr>
              <a:t>IO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13554861" y="15359628"/>
            <a:ext cx="561340" cy="201930"/>
          </a:xfrm>
          <a:custGeom>
            <a:avLst/>
            <a:gdLst/>
            <a:ahLst/>
            <a:cxnLst/>
            <a:rect l="l" t="t" r="r" b="b"/>
            <a:pathLst>
              <a:path w="561340" h="201930">
                <a:moveTo>
                  <a:pt x="538911" y="201565"/>
                </a:moveTo>
                <a:lnTo>
                  <a:pt x="22081" y="193782"/>
                </a:lnTo>
                <a:lnTo>
                  <a:pt x="0" y="171700"/>
                </a:lnTo>
                <a:lnTo>
                  <a:pt x="0" y="22073"/>
                </a:lnTo>
                <a:lnTo>
                  <a:pt x="1735" y="13482"/>
                </a:lnTo>
                <a:lnTo>
                  <a:pt x="6466" y="6466"/>
                </a:lnTo>
                <a:lnTo>
                  <a:pt x="13485" y="1734"/>
                </a:lnTo>
                <a:lnTo>
                  <a:pt x="22081" y="0"/>
                </a:lnTo>
                <a:lnTo>
                  <a:pt x="538911" y="7783"/>
                </a:lnTo>
                <a:lnTo>
                  <a:pt x="547507" y="9518"/>
                </a:lnTo>
                <a:lnTo>
                  <a:pt x="554526" y="14249"/>
                </a:lnTo>
                <a:lnTo>
                  <a:pt x="559258" y="21265"/>
                </a:lnTo>
                <a:lnTo>
                  <a:pt x="560993" y="29856"/>
                </a:lnTo>
                <a:lnTo>
                  <a:pt x="560993" y="179484"/>
                </a:lnTo>
                <a:lnTo>
                  <a:pt x="559258" y="188079"/>
                </a:lnTo>
                <a:lnTo>
                  <a:pt x="554526" y="195098"/>
                </a:lnTo>
                <a:lnTo>
                  <a:pt x="547507" y="199830"/>
                </a:lnTo>
                <a:lnTo>
                  <a:pt x="538911" y="201565"/>
                </a:lnTo>
                <a:close/>
              </a:path>
            </a:pathLst>
          </a:custGeom>
          <a:ln w="5837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13611497" y="15387742"/>
            <a:ext cx="426720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-30" dirty="0">
                <a:solidFill>
                  <a:srgbClr val="6D6D6D"/>
                </a:solidFill>
                <a:latin typeface="Gill Sans MT"/>
                <a:cs typeface="Gill Sans MT"/>
              </a:rPr>
              <a:t>PROVINCIA</a:t>
            </a:r>
            <a:endParaRPr sz="650">
              <a:latin typeface="Gill Sans MT"/>
              <a:cs typeface="Gill Sans MT"/>
            </a:endParaRPr>
          </a:p>
        </p:txBody>
      </p:sp>
      <p:pic>
        <p:nvPicPr>
          <p:cNvPr id="106" name="object 10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34153" y="13716237"/>
            <a:ext cx="1706504" cy="1537155"/>
          </a:xfrm>
          <a:prstGeom prst="rect">
            <a:avLst/>
          </a:prstGeom>
        </p:spPr>
      </p:pic>
      <p:sp>
        <p:nvSpPr>
          <p:cNvPr id="107" name="object 107"/>
          <p:cNvSpPr txBox="1"/>
          <p:nvPr/>
        </p:nvSpPr>
        <p:spPr>
          <a:xfrm>
            <a:off x="12521952" y="13658561"/>
            <a:ext cx="2286000" cy="152590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6350">
              <a:lnSpc>
                <a:spcPts val="1290"/>
              </a:lnSpc>
              <a:spcBef>
                <a:spcPts val="170"/>
              </a:spcBef>
            </a:pPr>
            <a:r>
              <a:rPr sz="1100" spc="30" dirty="0">
                <a:solidFill>
                  <a:srgbClr val="01603C"/>
                </a:solidFill>
                <a:latin typeface="Gill Sans MT"/>
                <a:cs typeface="Gill Sans MT"/>
              </a:rPr>
              <a:t>Interdum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0" dirty="0">
                <a:solidFill>
                  <a:srgbClr val="01603C"/>
                </a:solidFill>
                <a:latin typeface="Gill Sans MT"/>
                <a:cs typeface="Gill Sans MT"/>
              </a:rPr>
              <a:t>aliquet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5" dirty="0">
                <a:solidFill>
                  <a:srgbClr val="01603C"/>
                </a:solidFill>
                <a:latin typeface="Gill Sans MT"/>
                <a:cs typeface="Gill Sans MT"/>
              </a:rPr>
              <a:t>risus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25" dirty="0">
                <a:solidFill>
                  <a:srgbClr val="01603C"/>
                </a:solidFill>
                <a:latin typeface="Gill Sans MT"/>
                <a:cs typeface="Gill Sans MT"/>
              </a:rPr>
              <a:t>dui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60" dirty="0">
                <a:solidFill>
                  <a:srgbClr val="01603C"/>
                </a:solidFill>
                <a:latin typeface="Gill Sans MT"/>
                <a:cs typeface="Gill Sans MT"/>
              </a:rPr>
              <a:t>sed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5" dirty="0">
                <a:solidFill>
                  <a:srgbClr val="01603C"/>
                </a:solidFill>
                <a:latin typeface="Gill Sans MT"/>
                <a:cs typeface="Gill Sans MT"/>
              </a:rPr>
              <a:t>class </a:t>
            </a:r>
            <a:r>
              <a:rPr sz="1100" spc="-29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5" dirty="0">
                <a:solidFill>
                  <a:srgbClr val="01603C"/>
                </a:solidFill>
                <a:latin typeface="Gill Sans MT"/>
                <a:cs typeface="Gill Sans MT"/>
              </a:rPr>
              <a:t>eu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5" dirty="0">
                <a:solidFill>
                  <a:srgbClr val="01603C"/>
                </a:solidFill>
                <a:latin typeface="Gill Sans MT"/>
                <a:cs typeface="Gill Sans MT"/>
              </a:rPr>
              <a:t>ad</a:t>
            </a:r>
            <a:r>
              <a:rPr sz="1100" spc="15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0" dirty="0">
                <a:solidFill>
                  <a:srgbClr val="01603C"/>
                </a:solidFill>
                <a:latin typeface="Gill Sans MT"/>
                <a:cs typeface="Gill Sans MT"/>
              </a:rPr>
              <a:t>sociis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0" dirty="0">
                <a:solidFill>
                  <a:srgbClr val="01603C"/>
                </a:solidFill>
                <a:latin typeface="Gill Sans MT"/>
                <a:cs typeface="Gill Sans MT"/>
              </a:rPr>
              <a:t>eget</a:t>
            </a:r>
            <a:r>
              <a:rPr sz="1100" spc="15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25" dirty="0">
                <a:solidFill>
                  <a:srgbClr val="01603C"/>
                </a:solidFill>
                <a:latin typeface="Gill Sans MT"/>
                <a:cs typeface="Gill Sans MT"/>
              </a:rPr>
              <a:t>porta,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60" dirty="0">
                <a:solidFill>
                  <a:srgbClr val="01603C"/>
                </a:solidFill>
                <a:latin typeface="Gill Sans MT"/>
                <a:cs typeface="Gill Sans MT"/>
              </a:rPr>
              <a:t>habitant</a:t>
            </a:r>
            <a:endParaRPr sz="1100" dirty="0">
              <a:latin typeface="Gill Sans MT"/>
              <a:cs typeface="Gill Sans MT"/>
            </a:endParaRPr>
          </a:p>
          <a:p>
            <a:pPr marL="12700">
              <a:lnSpc>
                <a:spcPts val="1230"/>
              </a:lnSpc>
            </a:pPr>
            <a:r>
              <a:rPr sz="1100" spc="55" dirty="0">
                <a:solidFill>
                  <a:srgbClr val="01603C"/>
                </a:solidFill>
                <a:latin typeface="Gill Sans MT"/>
                <a:cs typeface="Gill Sans MT"/>
              </a:rPr>
              <a:t>natoque</a:t>
            </a:r>
            <a:r>
              <a:rPr sz="1100" spc="14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5" dirty="0">
                <a:solidFill>
                  <a:srgbClr val="01603C"/>
                </a:solidFill>
                <a:latin typeface="Gill Sans MT"/>
                <a:cs typeface="Gill Sans MT"/>
              </a:rPr>
              <a:t>ac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65" dirty="0">
                <a:solidFill>
                  <a:srgbClr val="01603C"/>
                </a:solidFill>
                <a:latin typeface="Gill Sans MT"/>
                <a:cs typeface="Gill Sans MT"/>
              </a:rPr>
              <a:t>neque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5" dirty="0">
                <a:solidFill>
                  <a:srgbClr val="01603C"/>
                </a:solidFill>
                <a:latin typeface="Gill Sans MT"/>
                <a:cs typeface="Gill Sans MT"/>
              </a:rPr>
              <a:t>inceptos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5" dirty="0">
                <a:solidFill>
                  <a:srgbClr val="01603C"/>
                </a:solidFill>
                <a:latin typeface="Gill Sans MT"/>
                <a:cs typeface="Gill Sans MT"/>
              </a:rPr>
              <a:t>turpis</a:t>
            </a:r>
            <a:endParaRPr sz="1100" dirty="0">
              <a:latin typeface="Gill Sans MT"/>
              <a:cs typeface="Gill Sans MT"/>
            </a:endParaRPr>
          </a:p>
          <a:p>
            <a:pPr marL="12700">
              <a:lnSpc>
                <a:spcPts val="1285"/>
              </a:lnSpc>
            </a:pPr>
            <a:r>
              <a:rPr sz="1100" spc="45" dirty="0">
                <a:solidFill>
                  <a:srgbClr val="01603C"/>
                </a:solidFill>
                <a:latin typeface="Gill Sans MT"/>
                <a:cs typeface="Gill Sans MT"/>
              </a:rPr>
              <a:t>pulvinar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5" dirty="0">
                <a:solidFill>
                  <a:srgbClr val="01603C"/>
                </a:solidFill>
                <a:latin typeface="Gill Sans MT"/>
                <a:cs typeface="Gill Sans MT"/>
              </a:rPr>
              <a:t>parturient</a:t>
            </a:r>
            <a:r>
              <a:rPr sz="1100" spc="15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65" dirty="0">
                <a:solidFill>
                  <a:srgbClr val="01603C"/>
                </a:solidFill>
                <a:latin typeface="Gill Sans MT"/>
                <a:cs typeface="Gill Sans MT"/>
              </a:rPr>
              <a:t>suspendisse,</a:t>
            </a:r>
            <a:endParaRPr sz="1100" dirty="0">
              <a:latin typeface="Gill Sans MT"/>
              <a:cs typeface="Gill Sans MT"/>
            </a:endParaRPr>
          </a:p>
          <a:p>
            <a:pPr marL="12700" marR="5080">
              <a:lnSpc>
                <a:spcPts val="1290"/>
              </a:lnSpc>
              <a:spcBef>
                <a:spcPts val="50"/>
              </a:spcBef>
            </a:pPr>
            <a:r>
              <a:rPr sz="1100" spc="30" dirty="0">
                <a:solidFill>
                  <a:srgbClr val="01603C"/>
                </a:solidFill>
                <a:latin typeface="Gill Sans MT"/>
                <a:cs typeface="Gill Sans MT"/>
              </a:rPr>
              <a:t>primis</a:t>
            </a:r>
            <a:r>
              <a:rPr sz="1100" spc="14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0" dirty="0">
                <a:solidFill>
                  <a:srgbClr val="01603C"/>
                </a:solidFill>
                <a:latin typeface="Gill Sans MT"/>
                <a:cs typeface="Gill Sans MT"/>
              </a:rPr>
              <a:t>lacinia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25" dirty="0">
                <a:solidFill>
                  <a:srgbClr val="01603C"/>
                </a:solidFill>
                <a:latin typeface="Gill Sans MT"/>
                <a:cs typeface="Gill Sans MT"/>
              </a:rPr>
              <a:t>morbi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0" dirty="0">
                <a:solidFill>
                  <a:srgbClr val="01603C"/>
                </a:solidFill>
                <a:latin typeface="Gill Sans MT"/>
                <a:cs typeface="Gill Sans MT"/>
              </a:rPr>
              <a:t>posuere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50" dirty="0">
                <a:solidFill>
                  <a:srgbClr val="01603C"/>
                </a:solidFill>
                <a:latin typeface="Gill Sans MT"/>
                <a:cs typeface="Gill Sans MT"/>
              </a:rPr>
              <a:t>ullam- </a:t>
            </a:r>
            <a:r>
              <a:rPr sz="1100" spc="-29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20" dirty="0">
                <a:solidFill>
                  <a:srgbClr val="01603C"/>
                </a:solidFill>
                <a:latin typeface="Gill Sans MT"/>
                <a:cs typeface="Gill Sans MT"/>
              </a:rPr>
              <a:t>corper</a:t>
            </a:r>
            <a:r>
              <a:rPr sz="1100" spc="14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50" dirty="0">
                <a:solidFill>
                  <a:srgbClr val="01603C"/>
                </a:solidFill>
                <a:latin typeface="Gill Sans MT"/>
                <a:cs typeface="Gill Sans MT"/>
              </a:rPr>
              <a:t>enim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15" dirty="0">
                <a:solidFill>
                  <a:srgbClr val="01603C"/>
                </a:solidFill>
                <a:latin typeface="Gill Sans MT"/>
                <a:cs typeface="Gill Sans MT"/>
              </a:rPr>
              <a:t>mollis</a:t>
            </a:r>
            <a:r>
              <a:rPr sz="1100" spc="14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90" dirty="0">
                <a:solidFill>
                  <a:srgbClr val="01603C"/>
                </a:solidFill>
                <a:latin typeface="Gill Sans MT"/>
                <a:cs typeface="Gill Sans MT"/>
              </a:rPr>
              <a:t>fames</a:t>
            </a:r>
            <a:r>
              <a:rPr sz="1100" spc="14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65" dirty="0">
                <a:solidFill>
                  <a:srgbClr val="01603C"/>
                </a:solidFill>
                <a:latin typeface="Gill Sans MT"/>
                <a:cs typeface="Gill Sans MT"/>
              </a:rPr>
              <a:t>senectus.</a:t>
            </a:r>
            <a:endParaRPr sz="1100" dirty="0">
              <a:latin typeface="Gill Sans MT"/>
              <a:cs typeface="Gill Sans MT"/>
            </a:endParaRPr>
          </a:p>
          <a:p>
            <a:pPr marL="12700" marR="61594">
              <a:lnSpc>
                <a:spcPct val="103699"/>
              </a:lnSpc>
              <a:spcBef>
                <a:spcPts val="770"/>
              </a:spcBef>
            </a:pP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Interdum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aliquet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risus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dui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5" dirty="0">
                <a:solidFill>
                  <a:srgbClr val="6D6D6D"/>
                </a:solidFill>
                <a:latin typeface="Gill Sans MT"/>
                <a:cs typeface="Gill Sans MT"/>
              </a:rPr>
              <a:t>sed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class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eu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45" dirty="0">
                <a:solidFill>
                  <a:srgbClr val="6D6D6D"/>
                </a:solidFill>
                <a:latin typeface="Gill Sans MT"/>
                <a:cs typeface="Gill Sans MT"/>
              </a:rPr>
              <a:t>ad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sociis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5" dirty="0">
                <a:solidFill>
                  <a:srgbClr val="6D6D6D"/>
                </a:solidFill>
                <a:latin typeface="Gill Sans MT"/>
                <a:cs typeface="Gill Sans MT"/>
              </a:rPr>
              <a:t>eget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porta, </a:t>
            </a:r>
            <a:r>
              <a:rPr sz="650" spc="-1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habitant</a:t>
            </a:r>
            <a:r>
              <a:rPr sz="650" spc="6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natoque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45" dirty="0">
                <a:solidFill>
                  <a:srgbClr val="6D6D6D"/>
                </a:solidFill>
                <a:latin typeface="Gill Sans MT"/>
                <a:cs typeface="Gill Sans MT"/>
              </a:rPr>
              <a:t>ac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5" dirty="0">
                <a:solidFill>
                  <a:srgbClr val="6D6D6D"/>
                </a:solidFill>
                <a:latin typeface="Gill Sans MT"/>
                <a:cs typeface="Gill Sans MT"/>
              </a:rPr>
              <a:t>neque</a:t>
            </a:r>
            <a:r>
              <a:rPr sz="650" spc="6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0" dirty="0">
                <a:solidFill>
                  <a:srgbClr val="6D6D6D"/>
                </a:solidFill>
                <a:latin typeface="Gill Sans MT"/>
                <a:cs typeface="Gill Sans MT"/>
              </a:rPr>
              <a:t>inceptos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turpis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0" dirty="0">
                <a:solidFill>
                  <a:srgbClr val="6D6D6D"/>
                </a:solidFill>
                <a:latin typeface="Gill Sans MT"/>
                <a:cs typeface="Gill Sans MT"/>
              </a:rPr>
              <a:t>pulvinar</a:t>
            </a:r>
            <a:r>
              <a:rPr sz="650" spc="6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partu-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-5" dirty="0">
                <a:solidFill>
                  <a:srgbClr val="6D6D6D"/>
                </a:solidFill>
                <a:latin typeface="Gill Sans MT"/>
                <a:cs typeface="Gill Sans MT"/>
              </a:rPr>
              <a:t>rient</a:t>
            </a:r>
            <a:r>
              <a:rPr sz="65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suspendisse, 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primis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 lacinia 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morbi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 posuere ullamcorper </a:t>
            </a:r>
            <a:r>
              <a:rPr sz="650" spc="-1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enim</a:t>
            </a:r>
            <a:r>
              <a:rPr sz="650" spc="6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dirty="0">
                <a:solidFill>
                  <a:srgbClr val="6D6D6D"/>
                </a:solidFill>
                <a:latin typeface="Gill Sans MT"/>
                <a:cs typeface="Gill Sans MT"/>
              </a:rPr>
              <a:t>mollis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50" dirty="0">
                <a:solidFill>
                  <a:srgbClr val="6D6D6D"/>
                </a:solidFill>
                <a:latin typeface="Gill Sans MT"/>
                <a:cs typeface="Gill Sans MT"/>
              </a:rPr>
              <a:t>fames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5" dirty="0">
                <a:solidFill>
                  <a:srgbClr val="6D6D6D"/>
                </a:solidFill>
                <a:latin typeface="Gill Sans MT"/>
                <a:cs typeface="Gill Sans MT"/>
              </a:rPr>
              <a:t>senectus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-35" dirty="0">
                <a:solidFill>
                  <a:srgbClr val="6D6D6D"/>
                </a:solidFill>
                <a:latin typeface="Gill Sans MT"/>
                <a:cs typeface="Gill Sans MT"/>
              </a:rPr>
              <a:t>....</a:t>
            </a:r>
            <a:endParaRPr sz="650" dirty="0">
              <a:latin typeface="Gill Sans MT"/>
              <a:cs typeface="Gill Sans MT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13852769" y="15831629"/>
            <a:ext cx="231775" cy="240665"/>
          </a:xfrm>
          <a:custGeom>
            <a:avLst/>
            <a:gdLst/>
            <a:ahLst/>
            <a:cxnLst/>
            <a:rect l="l" t="t" r="r" b="b"/>
            <a:pathLst>
              <a:path w="231775" h="240665">
                <a:moveTo>
                  <a:pt x="231469" y="240062"/>
                </a:moveTo>
                <a:lnTo>
                  <a:pt x="0" y="240062"/>
                </a:lnTo>
                <a:lnTo>
                  <a:pt x="0" y="0"/>
                </a:lnTo>
                <a:lnTo>
                  <a:pt x="231469" y="0"/>
                </a:lnTo>
                <a:lnTo>
                  <a:pt x="231469" y="240062"/>
                </a:lnTo>
                <a:close/>
              </a:path>
            </a:pathLst>
          </a:custGeom>
          <a:ln w="3891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13944163" y="15884545"/>
            <a:ext cx="56515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-114" dirty="0">
                <a:solidFill>
                  <a:srgbClr val="C1C1C1"/>
                </a:solidFill>
                <a:latin typeface="Calibri"/>
                <a:cs typeface="Calibri"/>
              </a:rPr>
              <a:t>1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14116726" y="15831629"/>
            <a:ext cx="231775" cy="240665"/>
          </a:xfrm>
          <a:custGeom>
            <a:avLst/>
            <a:gdLst/>
            <a:ahLst/>
            <a:cxnLst/>
            <a:rect l="l" t="t" r="r" b="b"/>
            <a:pathLst>
              <a:path w="231775" h="240665">
                <a:moveTo>
                  <a:pt x="231469" y="0"/>
                </a:moveTo>
                <a:lnTo>
                  <a:pt x="0" y="0"/>
                </a:lnTo>
                <a:lnTo>
                  <a:pt x="0" y="240062"/>
                </a:lnTo>
                <a:lnTo>
                  <a:pt x="231469" y="240062"/>
                </a:lnTo>
                <a:lnTo>
                  <a:pt x="231469" y="0"/>
                </a:lnTo>
                <a:close/>
              </a:path>
            </a:pathLst>
          </a:custGeom>
          <a:solidFill>
            <a:srgbClr val="C1C1C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14192546" y="15884545"/>
            <a:ext cx="87630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13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14380683" y="15831629"/>
            <a:ext cx="231775" cy="240665"/>
          </a:xfrm>
          <a:custGeom>
            <a:avLst/>
            <a:gdLst/>
            <a:ahLst/>
            <a:cxnLst/>
            <a:rect l="l" t="t" r="r" b="b"/>
            <a:pathLst>
              <a:path w="231775" h="240665">
                <a:moveTo>
                  <a:pt x="231469" y="240062"/>
                </a:moveTo>
                <a:lnTo>
                  <a:pt x="0" y="240062"/>
                </a:lnTo>
                <a:lnTo>
                  <a:pt x="0" y="0"/>
                </a:lnTo>
                <a:lnTo>
                  <a:pt x="231469" y="0"/>
                </a:lnTo>
                <a:lnTo>
                  <a:pt x="231469" y="240062"/>
                </a:lnTo>
                <a:close/>
              </a:path>
            </a:pathLst>
          </a:custGeom>
          <a:ln w="3891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14456511" y="15884545"/>
            <a:ext cx="85725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114" dirty="0">
                <a:solidFill>
                  <a:srgbClr val="C1C1C1"/>
                </a:solidFill>
                <a:latin typeface="Calibri"/>
                <a:cs typeface="Calibri"/>
              </a:rPr>
              <a:t>3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14770381" y="15894859"/>
            <a:ext cx="55880" cy="113664"/>
          </a:xfrm>
          <a:custGeom>
            <a:avLst/>
            <a:gdLst/>
            <a:ahLst/>
            <a:cxnLst/>
            <a:rect l="l" t="t" r="r" b="b"/>
            <a:pathLst>
              <a:path w="55879" h="113665">
                <a:moveTo>
                  <a:pt x="350" y="0"/>
                </a:moveTo>
                <a:lnTo>
                  <a:pt x="55627" y="57970"/>
                </a:lnTo>
                <a:lnTo>
                  <a:pt x="0" y="113590"/>
                </a:lnTo>
              </a:path>
            </a:pathLst>
          </a:custGeom>
          <a:ln w="7783">
            <a:solidFill>
              <a:srgbClr val="B3B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658425" y="15894857"/>
            <a:ext cx="55880" cy="113664"/>
          </a:xfrm>
          <a:custGeom>
            <a:avLst/>
            <a:gdLst/>
            <a:ahLst/>
            <a:cxnLst/>
            <a:rect l="l" t="t" r="r" b="b"/>
            <a:pathLst>
              <a:path w="55879" h="113665">
                <a:moveTo>
                  <a:pt x="55277" y="113590"/>
                </a:moveTo>
                <a:lnTo>
                  <a:pt x="0" y="55627"/>
                </a:lnTo>
                <a:lnTo>
                  <a:pt x="55619" y="0"/>
                </a:lnTo>
              </a:path>
            </a:pathLst>
          </a:custGeom>
          <a:ln w="7783">
            <a:solidFill>
              <a:srgbClr val="B3B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5973587" y="8795285"/>
            <a:ext cx="365760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45" dirty="0">
                <a:solidFill>
                  <a:srgbClr val="01603C"/>
                </a:solidFill>
                <a:latin typeface="Gill Sans MT"/>
                <a:cs typeface="Gill Sans MT"/>
              </a:rPr>
              <a:t>OFE</a:t>
            </a:r>
            <a:r>
              <a:rPr sz="700" spc="20" dirty="0">
                <a:solidFill>
                  <a:srgbClr val="01603C"/>
                </a:solidFill>
                <a:latin typeface="Gill Sans MT"/>
                <a:cs typeface="Gill Sans MT"/>
              </a:rPr>
              <a:t>R</a:t>
            </a:r>
            <a:r>
              <a:rPr sz="700" spc="-25" dirty="0">
                <a:solidFill>
                  <a:srgbClr val="01603C"/>
                </a:solidFill>
                <a:latin typeface="Gill Sans MT"/>
                <a:cs typeface="Gill Sans MT"/>
              </a:rPr>
              <a:t>T</a:t>
            </a:r>
            <a:r>
              <a:rPr sz="700" spc="-50" dirty="0">
                <a:solidFill>
                  <a:srgbClr val="01603C"/>
                </a:solidFill>
                <a:latin typeface="Gill Sans MT"/>
                <a:cs typeface="Gill Sans MT"/>
              </a:rPr>
              <a:t>A</a:t>
            </a:r>
            <a:endParaRPr sz="700">
              <a:latin typeface="Gill Sans MT"/>
              <a:cs typeface="Gill Sans MT"/>
            </a:endParaRPr>
          </a:p>
        </p:txBody>
      </p:sp>
      <p:pic>
        <p:nvPicPr>
          <p:cNvPr id="117" name="object 1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84078" y="8833236"/>
            <a:ext cx="346077" cy="72883"/>
          </a:xfrm>
          <a:prstGeom prst="rect">
            <a:avLst/>
          </a:prstGeom>
        </p:spPr>
      </p:pic>
      <p:sp>
        <p:nvSpPr>
          <p:cNvPr id="118" name="object 118"/>
          <p:cNvSpPr txBox="1"/>
          <p:nvPr/>
        </p:nvSpPr>
        <p:spPr>
          <a:xfrm>
            <a:off x="10644160" y="8795285"/>
            <a:ext cx="466725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15" dirty="0">
                <a:solidFill>
                  <a:srgbClr val="01603C"/>
                </a:solidFill>
                <a:latin typeface="Gill Sans MT"/>
                <a:cs typeface="Gill Sans MT"/>
              </a:rPr>
              <a:t>DEMAN</a:t>
            </a:r>
            <a:r>
              <a:rPr sz="700" spc="-10" dirty="0">
                <a:solidFill>
                  <a:srgbClr val="01603C"/>
                </a:solidFill>
                <a:latin typeface="Gill Sans MT"/>
                <a:cs typeface="Gill Sans MT"/>
              </a:rPr>
              <a:t>D</a:t>
            </a:r>
            <a:r>
              <a:rPr sz="700" spc="-50" dirty="0">
                <a:solidFill>
                  <a:srgbClr val="01603C"/>
                </a:solidFill>
                <a:latin typeface="Gill Sans MT"/>
                <a:cs typeface="Gill Sans MT"/>
              </a:rPr>
              <a:t>A</a:t>
            </a:r>
            <a:endParaRPr sz="700">
              <a:latin typeface="Gill Sans MT"/>
              <a:cs typeface="Gill Sans MT"/>
            </a:endParaRPr>
          </a:p>
        </p:txBody>
      </p:sp>
      <p:pic>
        <p:nvPicPr>
          <p:cNvPr id="119" name="object 1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658011" y="8833239"/>
            <a:ext cx="443961" cy="72885"/>
          </a:xfrm>
          <a:prstGeom prst="rect">
            <a:avLst/>
          </a:prstGeom>
        </p:spPr>
      </p:pic>
      <p:sp>
        <p:nvSpPr>
          <p:cNvPr id="120" name="object 120"/>
          <p:cNvSpPr txBox="1"/>
          <p:nvPr/>
        </p:nvSpPr>
        <p:spPr>
          <a:xfrm>
            <a:off x="5973587" y="11224893"/>
            <a:ext cx="365760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45" dirty="0">
                <a:solidFill>
                  <a:srgbClr val="01603C"/>
                </a:solidFill>
                <a:latin typeface="Gill Sans MT"/>
                <a:cs typeface="Gill Sans MT"/>
              </a:rPr>
              <a:t>OFE</a:t>
            </a:r>
            <a:r>
              <a:rPr sz="700" spc="20" dirty="0">
                <a:solidFill>
                  <a:srgbClr val="01603C"/>
                </a:solidFill>
                <a:latin typeface="Gill Sans MT"/>
                <a:cs typeface="Gill Sans MT"/>
              </a:rPr>
              <a:t>R</a:t>
            </a:r>
            <a:r>
              <a:rPr sz="700" spc="-25" dirty="0">
                <a:solidFill>
                  <a:srgbClr val="01603C"/>
                </a:solidFill>
                <a:latin typeface="Gill Sans MT"/>
                <a:cs typeface="Gill Sans MT"/>
              </a:rPr>
              <a:t>T</a:t>
            </a:r>
            <a:r>
              <a:rPr sz="700" spc="-50" dirty="0">
                <a:solidFill>
                  <a:srgbClr val="01603C"/>
                </a:solidFill>
                <a:latin typeface="Gill Sans MT"/>
                <a:cs typeface="Gill Sans MT"/>
              </a:rPr>
              <a:t>A</a:t>
            </a:r>
            <a:endParaRPr sz="700">
              <a:latin typeface="Gill Sans MT"/>
              <a:cs typeface="Gill Sans MT"/>
            </a:endParaRPr>
          </a:p>
        </p:txBody>
      </p:sp>
      <p:pic>
        <p:nvPicPr>
          <p:cNvPr id="121" name="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84078" y="11262844"/>
            <a:ext cx="346077" cy="72883"/>
          </a:xfrm>
          <a:prstGeom prst="rect">
            <a:avLst/>
          </a:prstGeom>
        </p:spPr>
      </p:pic>
      <p:sp>
        <p:nvSpPr>
          <p:cNvPr id="122" name="object 122"/>
          <p:cNvSpPr txBox="1"/>
          <p:nvPr/>
        </p:nvSpPr>
        <p:spPr>
          <a:xfrm>
            <a:off x="10644157" y="13485572"/>
            <a:ext cx="365760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45" dirty="0">
                <a:solidFill>
                  <a:srgbClr val="01603C"/>
                </a:solidFill>
                <a:latin typeface="Gill Sans MT"/>
                <a:cs typeface="Gill Sans MT"/>
              </a:rPr>
              <a:t>OFE</a:t>
            </a:r>
            <a:r>
              <a:rPr sz="700" spc="20" dirty="0">
                <a:solidFill>
                  <a:srgbClr val="01603C"/>
                </a:solidFill>
                <a:latin typeface="Gill Sans MT"/>
                <a:cs typeface="Gill Sans MT"/>
              </a:rPr>
              <a:t>R</a:t>
            </a:r>
            <a:r>
              <a:rPr sz="700" spc="-25" dirty="0">
                <a:solidFill>
                  <a:srgbClr val="01603C"/>
                </a:solidFill>
                <a:latin typeface="Gill Sans MT"/>
                <a:cs typeface="Gill Sans MT"/>
              </a:rPr>
              <a:t>T</a:t>
            </a:r>
            <a:r>
              <a:rPr sz="700" spc="-50" dirty="0">
                <a:solidFill>
                  <a:srgbClr val="01603C"/>
                </a:solidFill>
                <a:latin typeface="Gill Sans MT"/>
                <a:cs typeface="Gill Sans MT"/>
              </a:rPr>
              <a:t>A</a:t>
            </a:r>
            <a:endParaRPr sz="700">
              <a:latin typeface="Gill Sans MT"/>
              <a:cs typeface="Gill Sans MT"/>
            </a:endParaRPr>
          </a:p>
        </p:txBody>
      </p:sp>
      <p:pic>
        <p:nvPicPr>
          <p:cNvPr id="123" name="object 1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654647" y="13523521"/>
            <a:ext cx="346078" cy="72883"/>
          </a:xfrm>
          <a:prstGeom prst="rect">
            <a:avLst/>
          </a:prstGeom>
        </p:spPr>
      </p:pic>
      <p:sp>
        <p:nvSpPr>
          <p:cNvPr id="124" name="object 124"/>
          <p:cNvSpPr txBox="1"/>
          <p:nvPr/>
        </p:nvSpPr>
        <p:spPr>
          <a:xfrm>
            <a:off x="10644160" y="11224893"/>
            <a:ext cx="466725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15" dirty="0">
                <a:solidFill>
                  <a:srgbClr val="01603C"/>
                </a:solidFill>
                <a:latin typeface="Gill Sans MT"/>
                <a:cs typeface="Gill Sans MT"/>
              </a:rPr>
              <a:t>DEMAN</a:t>
            </a:r>
            <a:r>
              <a:rPr sz="700" spc="-10" dirty="0">
                <a:solidFill>
                  <a:srgbClr val="01603C"/>
                </a:solidFill>
                <a:latin typeface="Gill Sans MT"/>
                <a:cs typeface="Gill Sans MT"/>
              </a:rPr>
              <a:t>D</a:t>
            </a:r>
            <a:r>
              <a:rPr sz="700" spc="-50" dirty="0">
                <a:solidFill>
                  <a:srgbClr val="01603C"/>
                </a:solidFill>
                <a:latin typeface="Gill Sans MT"/>
                <a:cs typeface="Gill Sans MT"/>
              </a:rPr>
              <a:t>A</a:t>
            </a:r>
            <a:endParaRPr sz="700">
              <a:latin typeface="Gill Sans MT"/>
              <a:cs typeface="Gill Sans MT"/>
            </a:endParaRPr>
          </a:p>
        </p:txBody>
      </p:sp>
      <p:pic>
        <p:nvPicPr>
          <p:cNvPr id="125" name="object 1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658011" y="11262848"/>
            <a:ext cx="443961" cy="72885"/>
          </a:xfrm>
          <a:prstGeom prst="rect">
            <a:avLst/>
          </a:prstGeom>
        </p:spPr>
      </p:pic>
      <p:sp>
        <p:nvSpPr>
          <p:cNvPr id="126" name="object 126"/>
          <p:cNvSpPr txBox="1"/>
          <p:nvPr/>
        </p:nvSpPr>
        <p:spPr>
          <a:xfrm>
            <a:off x="5973587" y="13513170"/>
            <a:ext cx="466725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15" dirty="0">
                <a:solidFill>
                  <a:srgbClr val="01603C"/>
                </a:solidFill>
                <a:latin typeface="Gill Sans MT"/>
                <a:cs typeface="Gill Sans MT"/>
              </a:rPr>
              <a:t>DEMAN</a:t>
            </a:r>
            <a:r>
              <a:rPr sz="700" spc="-10" dirty="0">
                <a:solidFill>
                  <a:srgbClr val="01603C"/>
                </a:solidFill>
                <a:latin typeface="Gill Sans MT"/>
                <a:cs typeface="Gill Sans MT"/>
              </a:rPr>
              <a:t>D</a:t>
            </a:r>
            <a:r>
              <a:rPr sz="700" spc="-50" dirty="0">
                <a:solidFill>
                  <a:srgbClr val="01603C"/>
                </a:solidFill>
                <a:latin typeface="Gill Sans MT"/>
                <a:cs typeface="Gill Sans MT"/>
              </a:rPr>
              <a:t>A</a:t>
            </a:r>
            <a:endParaRPr sz="700">
              <a:latin typeface="Gill Sans MT"/>
              <a:cs typeface="Gill Sans MT"/>
            </a:endParaRPr>
          </a:p>
        </p:txBody>
      </p:sp>
      <p:pic>
        <p:nvPicPr>
          <p:cNvPr id="127" name="object 1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87438" y="13551124"/>
            <a:ext cx="443961" cy="72886"/>
          </a:xfrm>
          <a:prstGeom prst="rect">
            <a:avLst/>
          </a:prstGeom>
        </p:spPr>
      </p:pic>
      <p:sp>
        <p:nvSpPr>
          <p:cNvPr id="128" name="object 128"/>
          <p:cNvSpPr txBox="1"/>
          <p:nvPr/>
        </p:nvSpPr>
        <p:spPr>
          <a:xfrm>
            <a:off x="6663646" y="2247543"/>
            <a:ext cx="1169035" cy="3267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marR="229235">
              <a:lnSpc>
                <a:spcPct val="113700"/>
              </a:lnSpc>
              <a:spcBef>
                <a:spcPts val="95"/>
              </a:spcBef>
            </a:pPr>
            <a:r>
              <a:rPr sz="1100" spc="-40" dirty="0">
                <a:solidFill>
                  <a:srgbClr val="585858"/>
                </a:solidFill>
                <a:latin typeface="Gill Sans MT"/>
                <a:cs typeface="Gill Sans MT"/>
              </a:rPr>
              <a:t>OFERTA </a:t>
            </a:r>
            <a:r>
              <a:rPr sz="1100" spc="-3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100" spc="-45" dirty="0">
                <a:solidFill>
                  <a:srgbClr val="585858"/>
                </a:solidFill>
                <a:latin typeface="Gill Sans MT"/>
                <a:cs typeface="Gill Sans MT"/>
              </a:rPr>
              <a:t>DEMAN</a:t>
            </a:r>
            <a:r>
              <a:rPr sz="1100" spc="-95" dirty="0">
                <a:solidFill>
                  <a:srgbClr val="585858"/>
                </a:solidFill>
                <a:latin typeface="Gill Sans MT"/>
                <a:cs typeface="Gill Sans MT"/>
              </a:rPr>
              <a:t>D</a:t>
            </a:r>
            <a:r>
              <a:rPr sz="1100" spc="-60" dirty="0">
                <a:solidFill>
                  <a:srgbClr val="585858"/>
                </a:solidFill>
                <a:latin typeface="Gill Sans MT"/>
                <a:cs typeface="Gill Sans MT"/>
              </a:rPr>
              <a:t>A  </a:t>
            </a:r>
            <a:r>
              <a:rPr sz="1100" spc="-50" dirty="0">
                <a:solidFill>
                  <a:srgbClr val="585858"/>
                </a:solidFill>
                <a:latin typeface="Gill Sans MT"/>
                <a:cs typeface="Gill Sans MT"/>
              </a:rPr>
              <a:t>TODOS</a:t>
            </a:r>
            <a:endParaRPr sz="11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4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1100" spc="-40" dirty="0">
                <a:solidFill>
                  <a:srgbClr val="585858"/>
                </a:solidFill>
                <a:latin typeface="Gill Sans MT"/>
                <a:cs typeface="Gill Sans MT"/>
              </a:rPr>
              <a:t>TIPO</a:t>
            </a:r>
            <a:r>
              <a:rPr sz="1100" spc="3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100" spc="-25" dirty="0">
                <a:solidFill>
                  <a:srgbClr val="585858"/>
                </a:solidFill>
                <a:latin typeface="Gill Sans MT"/>
                <a:cs typeface="Gill Sans MT"/>
              </a:rPr>
              <a:t>DE</a:t>
            </a:r>
            <a:r>
              <a:rPr sz="1100" spc="3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100" spc="-130" dirty="0">
                <a:solidFill>
                  <a:srgbClr val="585858"/>
                </a:solidFill>
                <a:latin typeface="Gill Sans MT"/>
                <a:cs typeface="Gill Sans MT"/>
              </a:rPr>
              <a:t>ANUNCIO</a:t>
            </a:r>
            <a:endParaRPr sz="1100">
              <a:latin typeface="Gill Sans MT"/>
              <a:cs typeface="Gill Sans MT"/>
            </a:endParaRPr>
          </a:p>
          <a:p>
            <a:pPr marL="298450" marR="394970">
              <a:lnSpc>
                <a:spcPct val="113700"/>
              </a:lnSpc>
            </a:pPr>
            <a:r>
              <a:rPr sz="1100" spc="-15" dirty="0">
                <a:solidFill>
                  <a:srgbClr val="585858"/>
                </a:solidFill>
                <a:latin typeface="Gill Sans MT"/>
                <a:cs typeface="Gill Sans MT"/>
              </a:rPr>
              <a:t>Comp</a:t>
            </a:r>
            <a:r>
              <a:rPr sz="1100" spc="-55" dirty="0">
                <a:solidFill>
                  <a:srgbClr val="585858"/>
                </a:solidFill>
                <a:latin typeface="Gill Sans MT"/>
                <a:cs typeface="Gill Sans MT"/>
              </a:rPr>
              <a:t>r</a:t>
            </a:r>
            <a:r>
              <a:rPr sz="1100" spc="60" dirty="0">
                <a:solidFill>
                  <a:srgbClr val="585858"/>
                </a:solidFill>
                <a:latin typeface="Gill Sans MT"/>
                <a:cs typeface="Gill Sans MT"/>
              </a:rPr>
              <a:t>a  </a:t>
            </a:r>
            <a:r>
              <a:rPr sz="1100" spc="-5" dirty="0">
                <a:solidFill>
                  <a:srgbClr val="585858"/>
                </a:solidFill>
                <a:latin typeface="Gill Sans MT"/>
                <a:cs typeface="Gill Sans MT"/>
              </a:rPr>
              <a:t>Venta</a:t>
            </a:r>
            <a:endParaRPr sz="1100">
              <a:latin typeface="Gill Sans MT"/>
              <a:cs typeface="Gill Sans MT"/>
            </a:endParaRPr>
          </a:p>
          <a:p>
            <a:pPr marL="298450" marR="5080">
              <a:lnSpc>
                <a:spcPct val="113700"/>
              </a:lnSpc>
            </a:pPr>
            <a:r>
              <a:rPr sz="1100" spc="-90" dirty="0">
                <a:solidFill>
                  <a:srgbClr val="585858"/>
                </a:solidFill>
                <a:latin typeface="Gill Sans MT"/>
                <a:cs typeface="Gill Sans MT"/>
              </a:rPr>
              <a:t>Ar</a:t>
            </a:r>
            <a:r>
              <a:rPr sz="1100" spc="-110" dirty="0">
                <a:solidFill>
                  <a:srgbClr val="585858"/>
                </a:solidFill>
                <a:latin typeface="Gill Sans MT"/>
                <a:cs typeface="Gill Sans MT"/>
              </a:rPr>
              <a:t>r</a:t>
            </a:r>
            <a:r>
              <a:rPr sz="1100" spc="30" dirty="0">
                <a:solidFill>
                  <a:srgbClr val="585858"/>
                </a:solidFill>
                <a:latin typeface="Gill Sans MT"/>
                <a:cs typeface="Gill Sans MT"/>
              </a:rPr>
              <a:t>endamie</a:t>
            </a:r>
            <a:r>
              <a:rPr sz="1100" spc="-15" dirty="0">
                <a:solidFill>
                  <a:srgbClr val="585858"/>
                </a:solidFill>
                <a:latin typeface="Gill Sans MT"/>
                <a:cs typeface="Gill Sans MT"/>
              </a:rPr>
              <a:t>n</a:t>
            </a:r>
            <a:r>
              <a:rPr sz="1100" spc="-20" dirty="0">
                <a:solidFill>
                  <a:srgbClr val="585858"/>
                </a:solidFill>
                <a:latin typeface="Gill Sans MT"/>
                <a:cs typeface="Gill Sans MT"/>
              </a:rPr>
              <a:t>to  </a:t>
            </a:r>
            <a:r>
              <a:rPr sz="1100" spc="25" dirty="0">
                <a:solidFill>
                  <a:srgbClr val="585858"/>
                </a:solidFill>
                <a:latin typeface="Gill Sans MT"/>
                <a:cs typeface="Gill Sans MT"/>
              </a:rPr>
              <a:t>Permuta </a:t>
            </a:r>
            <a:r>
              <a:rPr sz="1100" spc="3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100" spc="10" dirty="0">
                <a:solidFill>
                  <a:srgbClr val="585858"/>
                </a:solidFill>
                <a:latin typeface="Gill Sans MT"/>
                <a:cs typeface="Gill Sans MT"/>
              </a:rPr>
              <a:t>Agrupación </a:t>
            </a:r>
            <a:r>
              <a:rPr sz="1100" spc="1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100" spc="-10" dirty="0">
                <a:solidFill>
                  <a:srgbClr val="585858"/>
                </a:solidFill>
                <a:latin typeface="Gill Sans MT"/>
                <a:cs typeface="Gill Sans MT"/>
              </a:rPr>
              <a:t>Asociación</a:t>
            </a:r>
            <a:endParaRPr sz="11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1100" spc="-40" dirty="0">
                <a:solidFill>
                  <a:srgbClr val="585858"/>
                </a:solidFill>
                <a:latin typeface="Gill Sans MT"/>
                <a:cs typeface="Gill Sans MT"/>
              </a:rPr>
              <a:t>TIPO</a:t>
            </a:r>
            <a:r>
              <a:rPr sz="1100" spc="2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100" spc="-25" dirty="0">
                <a:solidFill>
                  <a:srgbClr val="585858"/>
                </a:solidFill>
                <a:latin typeface="Gill Sans MT"/>
                <a:cs typeface="Gill Sans MT"/>
              </a:rPr>
              <a:t>DE</a:t>
            </a:r>
            <a:r>
              <a:rPr sz="1100" spc="3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100" spc="-50" dirty="0">
                <a:solidFill>
                  <a:srgbClr val="585858"/>
                </a:solidFill>
                <a:latin typeface="Gill Sans MT"/>
                <a:cs typeface="Gill Sans MT"/>
              </a:rPr>
              <a:t>GESTIÓN</a:t>
            </a:r>
            <a:endParaRPr sz="1100">
              <a:latin typeface="Gill Sans MT"/>
              <a:cs typeface="Gill Sans MT"/>
            </a:endParaRPr>
          </a:p>
          <a:p>
            <a:pPr marL="298450" marR="361315">
              <a:lnSpc>
                <a:spcPct val="113700"/>
              </a:lnSpc>
            </a:pPr>
            <a:r>
              <a:rPr sz="1100" spc="-15" dirty="0">
                <a:solidFill>
                  <a:srgbClr val="585858"/>
                </a:solidFill>
                <a:latin typeface="Gill Sans MT"/>
                <a:cs typeface="Gill Sans MT"/>
              </a:rPr>
              <a:t>Agrícola </a:t>
            </a:r>
            <a:r>
              <a:rPr sz="1100" spc="-1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100" spc="5" dirty="0">
                <a:solidFill>
                  <a:srgbClr val="585858"/>
                </a:solidFill>
                <a:latin typeface="Gill Sans MT"/>
                <a:cs typeface="Gill Sans MT"/>
              </a:rPr>
              <a:t>F</a:t>
            </a:r>
            <a:r>
              <a:rPr sz="1100" spc="-70" dirty="0">
                <a:solidFill>
                  <a:srgbClr val="585858"/>
                </a:solidFill>
                <a:latin typeface="Gill Sans MT"/>
                <a:cs typeface="Gill Sans MT"/>
              </a:rPr>
              <a:t>o</a:t>
            </a:r>
            <a:r>
              <a:rPr sz="1100" spc="-95" dirty="0">
                <a:solidFill>
                  <a:srgbClr val="585858"/>
                </a:solidFill>
                <a:latin typeface="Gill Sans MT"/>
                <a:cs typeface="Gill Sans MT"/>
              </a:rPr>
              <a:t>r</a:t>
            </a:r>
            <a:r>
              <a:rPr sz="1100" spc="-10" dirty="0">
                <a:solidFill>
                  <a:srgbClr val="585858"/>
                </a:solidFill>
                <a:latin typeface="Gill Sans MT"/>
                <a:cs typeface="Gill Sans MT"/>
              </a:rPr>
              <a:t>e</a:t>
            </a:r>
            <a:r>
              <a:rPr sz="1100" spc="30" dirty="0">
                <a:solidFill>
                  <a:srgbClr val="585858"/>
                </a:solidFill>
                <a:latin typeface="Gill Sans MT"/>
                <a:cs typeface="Gill Sans MT"/>
              </a:rPr>
              <a:t>s</a:t>
            </a:r>
            <a:r>
              <a:rPr sz="1100" spc="-45" dirty="0">
                <a:solidFill>
                  <a:srgbClr val="585858"/>
                </a:solidFill>
                <a:latin typeface="Gill Sans MT"/>
                <a:cs typeface="Gill Sans MT"/>
              </a:rPr>
              <a:t>tal...</a:t>
            </a:r>
            <a:endParaRPr sz="11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4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1100" spc="-75" dirty="0">
                <a:solidFill>
                  <a:srgbClr val="585858"/>
                </a:solidFill>
                <a:latin typeface="Gill Sans MT"/>
                <a:cs typeface="Gill Sans MT"/>
              </a:rPr>
              <a:t>MUNICIPIO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6663646" y="5699188"/>
            <a:ext cx="66357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5" dirty="0">
                <a:solidFill>
                  <a:srgbClr val="585858"/>
                </a:solidFill>
                <a:latin typeface="Gill Sans MT"/>
                <a:cs typeface="Gill Sans MT"/>
              </a:rPr>
              <a:t>P</a:t>
            </a:r>
            <a:r>
              <a:rPr sz="1100" spc="-55" dirty="0">
                <a:solidFill>
                  <a:srgbClr val="585858"/>
                </a:solidFill>
                <a:latin typeface="Gill Sans MT"/>
                <a:cs typeface="Gill Sans MT"/>
              </a:rPr>
              <a:t>R</a:t>
            </a:r>
            <a:r>
              <a:rPr sz="1100" spc="-100" dirty="0">
                <a:solidFill>
                  <a:srgbClr val="585858"/>
                </a:solidFill>
                <a:latin typeface="Gill Sans MT"/>
                <a:cs typeface="Gill Sans MT"/>
              </a:rPr>
              <a:t>O</a:t>
            </a:r>
            <a:r>
              <a:rPr sz="1100" spc="-105" dirty="0">
                <a:solidFill>
                  <a:srgbClr val="585858"/>
                </a:solidFill>
                <a:latin typeface="Gill Sans MT"/>
                <a:cs typeface="Gill Sans MT"/>
              </a:rPr>
              <a:t>VINCIA</a:t>
            </a:r>
            <a:endParaRPr sz="1100">
              <a:latin typeface="Gill Sans MT"/>
              <a:cs typeface="Gill Sans MT"/>
            </a:endParaRPr>
          </a:p>
        </p:txBody>
      </p:sp>
      <p:grpSp>
        <p:nvGrpSpPr>
          <p:cNvPr id="130" name="object 130"/>
          <p:cNvGrpSpPr/>
          <p:nvPr/>
        </p:nvGrpSpPr>
        <p:grpSpPr>
          <a:xfrm>
            <a:off x="6765393" y="3265859"/>
            <a:ext cx="138430" cy="318135"/>
            <a:chOff x="4164159" y="3265859"/>
            <a:chExt cx="138430" cy="318135"/>
          </a:xfrm>
        </p:grpSpPr>
        <p:pic>
          <p:nvPicPr>
            <p:cNvPr id="131" name="object 1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64159" y="3265859"/>
              <a:ext cx="137897" cy="137905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64159" y="3445561"/>
              <a:ext cx="137897" cy="137897"/>
            </a:xfrm>
            <a:prstGeom prst="rect">
              <a:avLst/>
            </a:prstGeom>
          </p:spPr>
        </p:pic>
      </p:grpSp>
      <p:grpSp>
        <p:nvGrpSpPr>
          <p:cNvPr id="133" name="object 133"/>
          <p:cNvGrpSpPr/>
          <p:nvPr/>
        </p:nvGrpSpPr>
        <p:grpSpPr>
          <a:xfrm>
            <a:off x="6765393" y="3639460"/>
            <a:ext cx="138430" cy="318135"/>
            <a:chOff x="4164159" y="3639460"/>
            <a:chExt cx="138430" cy="318135"/>
          </a:xfrm>
        </p:grpSpPr>
        <p:pic>
          <p:nvPicPr>
            <p:cNvPr id="134" name="object 1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64159" y="3639460"/>
              <a:ext cx="137897" cy="137905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64159" y="3819162"/>
              <a:ext cx="137897" cy="137897"/>
            </a:xfrm>
            <a:prstGeom prst="rect">
              <a:avLst/>
            </a:prstGeom>
          </p:spPr>
        </p:pic>
      </p:grpSp>
      <p:grpSp>
        <p:nvGrpSpPr>
          <p:cNvPr id="136" name="object 136"/>
          <p:cNvGrpSpPr/>
          <p:nvPr/>
        </p:nvGrpSpPr>
        <p:grpSpPr>
          <a:xfrm>
            <a:off x="6765393" y="4005278"/>
            <a:ext cx="138430" cy="318135"/>
            <a:chOff x="4164159" y="4005278"/>
            <a:chExt cx="138430" cy="318135"/>
          </a:xfrm>
        </p:grpSpPr>
        <p:pic>
          <p:nvPicPr>
            <p:cNvPr id="137" name="object 1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64159" y="4005278"/>
              <a:ext cx="137897" cy="137905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64159" y="4184980"/>
              <a:ext cx="137897" cy="137897"/>
            </a:xfrm>
            <a:prstGeom prst="rect">
              <a:avLst/>
            </a:prstGeom>
          </p:spPr>
        </p:pic>
      </p:grpSp>
      <p:grpSp>
        <p:nvGrpSpPr>
          <p:cNvPr id="139" name="object 139"/>
          <p:cNvGrpSpPr/>
          <p:nvPr/>
        </p:nvGrpSpPr>
        <p:grpSpPr>
          <a:xfrm>
            <a:off x="6765393" y="2293160"/>
            <a:ext cx="138430" cy="318135"/>
            <a:chOff x="4164159" y="2293160"/>
            <a:chExt cx="138430" cy="318135"/>
          </a:xfrm>
        </p:grpSpPr>
        <p:pic>
          <p:nvPicPr>
            <p:cNvPr id="140" name="object 1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64159" y="2472854"/>
              <a:ext cx="137897" cy="137897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64159" y="2293160"/>
              <a:ext cx="137897" cy="137897"/>
            </a:xfrm>
            <a:prstGeom prst="rect">
              <a:avLst/>
            </a:prstGeom>
          </p:spPr>
        </p:pic>
      </p:grpSp>
      <p:pic>
        <p:nvPicPr>
          <p:cNvPr id="142" name="object 14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765393" y="2666761"/>
            <a:ext cx="137897" cy="137897"/>
          </a:xfrm>
          <a:prstGeom prst="rect">
            <a:avLst/>
          </a:prstGeom>
        </p:spPr>
      </p:pic>
      <p:sp>
        <p:nvSpPr>
          <p:cNvPr id="143" name="object 143"/>
          <p:cNvSpPr/>
          <p:nvPr/>
        </p:nvSpPr>
        <p:spPr>
          <a:xfrm>
            <a:off x="5749656" y="1541345"/>
            <a:ext cx="8907780" cy="640080"/>
          </a:xfrm>
          <a:custGeom>
            <a:avLst/>
            <a:gdLst/>
            <a:ahLst/>
            <a:cxnLst/>
            <a:rect l="l" t="t" r="r" b="b"/>
            <a:pathLst>
              <a:path w="8907780" h="640080">
                <a:moveTo>
                  <a:pt x="8907266" y="0"/>
                </a:moveTo>
                <a:lnTo>
                  <a:pt x="0" y="0"/>
                </a:lnTo>
                <a:lnTo>
                  <a:pt x="0" y="639589"/>
                </a:lnTo>
                <a:lnTo>
                  <a:pt x="8907266" y="639589"/>
                </a:lnTo>
                <a:lnTo>
                  <a:pt x="8907266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>
            <a:off x="5749656" y="1541345"/>
            <a:ext cx="8907780" cy="64008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</a:pPr>
            <a:r>
              <a:rPr sz="1350" spc="85" dirty="0">
                <a:solidFill>
                  <a:srgbClr val="01603C"/>
                </a:solidFill>
                <a:latin typeface="Gill Sans MT"/>
                <a:cs typeface="Gill Sans MT"/>
              </a:rPr>
              <a:t>Buscar</a:t>
            </a:r>
            <a:r>
              <a:rPr sz="1350" spc="17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350" spc="80" dirty="0">
                <a:solidFill>
                  <a:srgbClr val="01603C"/>
                </a:solidFill>
                <a:latin typeface="Gill Sans MT"/>
                <a:cs typeface="Gill Sans MT"/>
              </a:rPr>
              <a:t>anuncio</a:t>
            </a:r>
            <a:endParaRPr sz="1350">
              <a:latin typeface="Gill Sans MT"/>
              <a:cs typeface="Gill Sans MT"/>
            </a:endParaRPr>
          </a:p>
        </p:txBody>
      </p:sp>
      <p:grpSp>
        <p:nvGrpSpPr>
          <p:cNvPr id="145" name="object 145"/>
          <p:cNvGrpSpPr/>
          <p:nvPr/>
        </p:nvGrpSpPr>
        <p:grpSpPr>
          <a:xfrm>
            <a:off x="6107906" y="1687064"/>
            <a:ext cx="255270" cy="255270"/>
            <a:chOff x="3506672" y="1687064"/>
            <a:chExt cx="255270" cy="255270"/>
          </a:xfrm>
        </p:grpSpPr>
        <p:sp>
          <p:nvSpPr>
            <p:cNvPr id="146" name="object 146"/>
            <p:cNvSpPr/>
            <p:nvPr/>
          </p:nvSpPr>
          <p:spPr>
            <a:xfrm>
              <a:off x="3506672" y="1687064"/>
              <a:ext cx="255270" cy="255270"/>
            </a:xfrm>
            <a:custGeom>
              <a:avLst/>
              <a:gdLst/>
              <a:ahLst/>
              <a:cxnLst/>
              <a:rect l="l" t="t" r="r" b="b"/>
              <a:pathLst>
                <a:path w="255270" h="255269">
                  <a:moveTo>
                    <a:pt x="127405" y="0"/>
                  </a:moveTo>
                  <a:lnTo>
                    <a:pt x="77814" y="10012"/>
                  </a:lnTo>
                  <a:lnTo>
                    <a:pt x="37317" y="37318"/>
                  </a:lnTo>
                  <a:lnTo>
                    <a:pt x="10012" y="77818"/>
                  </a:lnTo>
                  <a:lnTo>
                    <a:pt x="0" y="127413"/>
                  </a:lnTo>
                  <a:lnTo>
                    <a:pt x="10012" y="177007"/>
                  </a:lnTo>
                  <a:lnTo>
                    <a:pt x="37317" y="217504"/>
                  </a:lnTo>
                  <a:lnTo>
                    <a:pt x="77814" y="244807"/>
                  </a:lnTo>
                  <a:lnTo>
                    <a:pt x="127405" y="254819"/>
                  </a:lnTo>
                  <a:lnTo>
                    <a:pt x="177001" y="244807"/>
                  </a:lnTo>
                  <a:lnTo>
                    <a:pt x="217501" y="217504"/>
                  </a:lnTo>
                  <a:lnTo>
                    <a:pt x="244806" y="177007"/>
                  </a:lnTo>
                  <a:lnTo>
                    <a:pt x="254819" y="127413"/>
                  </a:lnTo>
                  <a:lnTo>
                    <a:pt x="244806" y="77818"/>
                  </a:lnTo>
                  <a:lnTo>
                    <a:pt x="217501" y="37318"/>
                  </a:lnTo>
                  <a:lnTo>
                    <a:pt x="177001" y="10012"/>
                  </a:lnTo>
                  <a:lnTo>
                    <a:pt x="127405" y="0"/>
                  </a:lnTo>
                  <a:close/>
                </a:path>
              </a:pathLst>
            </a:custGeom>
            <a:solidFill>
              <a:srgbClr val="016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3562001" y="1778232"/>
              <a:ext cx="144780" cy="75565"/>
            </a:xfrm>
            <a:custGeom>
              <a:avLst/>
              <a:gdLst/>
              <a:ahLst/>
              <a:cxnLst/>
              <a:rect l="l" t="t" r="r" b="b"/>
              <a:pathLst>
                <a:path w="144779" h="75564">
                  <a:moveTo>
                    <a:pt x="0" y="75124"/>
                  </a:moveTo>
                  <a:lnTo>
                    <a:pt x="75124" y="0"/>
                  </a:lnTo>
                  <a:lnTo>
                    <a:pt x="144155" y="69030"/>
                  </a:lnTo>
                </a:path>
              </a:pathLst>
            </a:custGeom>
            <a:ln w="3113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8" name="object 148"/>
          <p:cNvSpPr txBox="1"/>
          <p:nvPr/>
        </p:nvSpPr>
        <p:spPr>
          <a:xfrm>
            <a:off x="13537395" y="5819133"/>
            <a:ext cx="939800" cy="372110"/>
          </a:xfrm>
          <a:prstGeom prst="rect">
            <a:avLst/>
          </a:prstGeom>
          <a:solidFill>
            <a:srgbClr val="01603C"/>
          </a:solidFill>
        </p:spPr>
        <p:txBody>
          <a:bodyPr vert="horz" wrap="square" lIns="0" tIns="81280" rIns="0" bIns="0" rtlCol="0">
            <a:spAutoFit/>
          </a:bodyPr>
          <a:lstStyle/>
          <a:p>
            <a:pPr marL="156845">
              <a:lnSpc>
                <a:spcPct val="100000"/>
              </a:lnSpc>
              <a:spcBef>
                <a:spcPts val="640"/>
              </a:spcBef>
            </a:pPr>
            <a:r>
              <a:rPr sz="1350" spc="25" dirty="0">
                <a:solidFill>
                  <a:srgbClr val="FFFFFF"/>
                </a:solidFill>
                <a:latin typeface="Gill Sans MT"/>
                <a:cs typeface="Gill Sans MT"/>
              </a:rPr>
              <a:t>BUSCAR</a:t>
            </a:r>
            <a:endParaRPr sz="1350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046" y="45577"/>
            <a:ext cx="19379644" cy="167048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4650" y="15459498"/>
            <a:ext cx="19442438" cy="43009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65598" y="19868387"/>
            <a:ext cx="1301533" cy="102483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902167" y="974023"/>
            <a:ext cx="4187190" cy="513715"/>
          </a:xfrm>
          <a:custGeom>
            <a:avLst/>
            <a:gdLst/>
            <a:ahLst/>
            <a:cxnLst/>
            <a:rect l="l" t="t" r="r" b="b"/>
            <a:pathLst>
              <a:path w="4187190" h="513715">
                <a:moveTo>
                  <a:pt x="4186669" y="0"/>
                </a:moveTo>
                <a:lnTo>
                  <a:pt x="0" y="0"/>
                </a:lnTo>
                <a:lnTo>
                  <a:pt x="0" y="513309"/>
                </a:lnTo>
                <a:lnTo>
                  <a:pt x="4186669" y="513309"/>
                </a:lnTo>
                <a:lnTo>
                  <a:pt x="4186669" y="0"/>
                </a:lnTo>
                <a:close/>
              </a:path>
            </a:pathLst>
          </a:custGeom>
          <a:solidFill>
            <a:srgbClr val="0160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85767" y="995704"/>
            <a:ext cx="1726564" cy="3206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00" spc="155" dirty="0">
                <a:solidFill>
                  <a:srgbClr val="FFFFFF"/>
                </a:solidFill>
                <a:latin typeface="Gill Sans MT"/>
                <a:cs typeface="Gill Sans MT"/>
              </a:rPr>
              <a:t>MIS</a:t>
            </a:r>
            <a:r>
              <a:rPr sz="1900" spc="2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900" spc="-75" dirty="0">
                <a:solidFill>
                  <a:srgbClr val="FFFFFF"/>
                </a:solidFill>
                <a:latin typeface="Gill Sans MT"/>
                <a:cs typeface="Gill Sans MT"/>
              </a:rPr>
              <a:t>ANUNCIOS</a:t>
            </a:r>
            <a:endParaRPr sz="19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09045" y="4240317"/>
            <a:ext cx="678815" cy="255270"/>
          </a:xfrm>
          <a:custGeom>
            <a:avLst/>
            <a:gdLst/>
            <a:ahLst/>
            <a:cxnLst/>
            <a:rect l="l" t="t" r="r" b="b"/>
            <a:pathLst>
              <a:path w="678814" h="255270">
                <a:moveTo>
                  <a:pt x="649315" y="255153"/>
                </a:moveTo>
                <a:lnTo>
                  <a:pt x="29074" y="255153"/>
                </a:lnTo>
                <a:lnTo>
                  <a:pt x="17756" y="252868"/>
                </a:lnTo>
                <a:lnTo>
                  <a:pt x="8515" y="246638"/>
                </a:lnTo>
                <a:lnTo>
                  <a:pt x="2284" y="237396"/>
                </a:lnTo>
                <a:lnTo>
                  <a:pt x="0" y="226078"/>
                </a:lnTo>
                <a:lnTo>
                  <a:pt x="0" y="29064"/>
                </a:lnTo>
                <a:lnTo>
                  <a:pt x="2284" y="17752"/>
                </a:lnTo>
                <a:lnTo>
                  <a:pt x="8515" y="8513"/>
                </a:lnTo>
                <a:lnTo>
                  <a:pt x="17756" y="2284"/>
                </a:lnTo>
                <a:lnTo>
                  <a:pt x="29074" y="0"/>
                </a:lnTo>
                <a:lnTo>
                  <a:pt x="649315" y="0"/>
                </a:lnTo>
                <a:lnTo>
                  <a:pt x="660633" y="2284"/>
                </a:lnTo>
                <a:lnTo>
                  <a:pt x="669874" y="8513"/>
                </a:lnTo>
                <a:lnTo>
                  <a:pt x="676105" y="17752"/>
                </a:lnTo>
                <a:lnTo>
                  <a:pt x="678390" y="29064"/>
                </a:lnTo>
                <a:lnTo>
                  <a:pt x="678390" y="226078"/>
                </a:lnTo>
                <a:lnTo>
                  <a:pt x="676105" y="237396"/>
                </a:lnTo>
                <a:lnTo>
                  <a:pt x="669874" y="246638"/>
                </a:lnTo>
                <a:lnTo>
                  <a:pt x="660633" y="252868"/>
                </a:lnTo>
                <a:lnTo>
                  <a:pt x="649315" y="255153"/>
                </a:lnTo>
                <a:close/>
              </a:path>
            </a:pathLst>
          </a:custGeom>
          <a:ln w="7686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98466" y="4240317"/>
            <a:ext cx="944880" cy="255270"/>
          </a:xfrm>
          <a:custGeom>
            <a:avLst/>
            <a:gdLst/>
            <a:ahLst/>
            <a:cxnLst/>
            <a:rect l="l" t="t" r="r" b="b"/>
            <a:pathLst>
              <a:path w="944879" h="255270">
                <a:moveTo>
                  <a:pt x="915772" y="255153"/>
                </a:moveTo>
                <a:lnTo>
                  <a:pt x="29074" y="255153"/>
                </a:lnTo>
                <a:lnTo>
                  <a:pt x="17756" y="252868"/>
                </a:lnTo>
                <a:lnTo>
                  <a:pt x="8515" y="246638"/>
                </a:lnTo>
                <a:lnTo>
                  <a:pt x="2284" y="237396"/>
                </a:lnTo>
                <a:lnTo>
                  <a:pt x="0" y="226078"/>
                </a:lnTo>
                <a:lnTo>
                  <a:pt x="0" y="29064"/>
                </a:lnTo>
                <a:lnTo>
                  <a:pt x="2284" y="17752"/>
                </a:lnTo>
                <a:lnTo>
                  <a:pt x="8515" y="8513"/>
                </a:lnTo>
                <a:lnTo>
                  <a:pt x="17756" y="2284"/>
                </a:lnTo>
                <a:lnTo>
                  <a:pt x="29074" y="0"/>
                </a:lnTo>
                <a:lnTo>
                  <a:pt x="915772" y="0"/>
                </a:lnTo>
                <a:lnTo>
                  <a:pt x="927090" y="2284"/>
                </a:lnTo>
                <a:lnTo>
                  <a:pt x="936332" y="8513"/>
                </a:lnTo>
                <a:lnTo>
                  <a:pt x="942562" y="17752"/>
                </a:lnTo>
                <a:lnTo>
                  <a:pt x="944847" y="29064"/>
                </a:lnTo>
                <a:lnTo>
                  <a:pt x="944847" y="226078"/>
                </a:lnTo>
                <a:lnTo>
                  <a:pt x="942562" y="237396"/>
                </a:lnTo>
                <a:lnTo>
                  <a:pt x="936332" y="246638"/>
                </a:lnTo>
                <a:lnTo>
                  <a:pt x="927090" y="252868"/>
                </a:lnTo>
                <a:lnTo>
                  <a:pt x="915772" y="255153"/>
                </a:lnTo>
                <a:close/>
              </a:path>
            </a:pathLst>
          </a:custGeom>
          <a:ln w="7686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85214" y="4283978"/>
            <a:ext cx="483234" cy="161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35" dirty="0">
                <a:solidFill>
                  <a:srgbClr val="6D6D6D"/>
                </a:solidFill>
                <a:latin typeface="Gill Sans MT"/>
                <a:cs typeface="Gill Sans MT"/>
              </a:rPr>
              <a:t>COM</a:t>
            </a:r>
            <a:r>
              <a:rPr sz="850" spc="15" dirty="0">
                <a:solidFill>
                  <a:srgbClr val="6D6D6D"/>
                </a:solidFill>
                <a:latin typeface="Gill Sans MT"/>
                <a:cs typeface="Gill Sans MT"/>
              </a:rPr>
              <a:t>P</a:t>
            </a:r>
            <a:r>
              <a:rPr sz="850" spc="-15" dirty="0">
                <a:solidFill>
                  <a:srgbClr val="6D6D6D"/>
                </a:solidFill>
                <a:latin typeface="Gill Sans MT"/>
                <a:cs typeface="Gill Sans MT"/>
              </a:rPr>
              <a:t>RA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13584" y="4283978"/>
            <a:ext cx="905510" cy="161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10" dirty="0">
                <a:solidFill>
                  <a:srgbClr val="6D6D6D"/>
                </a:solidFill>
                <a:latin typeface="Gill Sans MT"/>
                <a:cs typeface="Gill Sans MT"/>
              </a:rPr>
              <a:t>Ceado:</a:t>
            </a:r>
            <a:r>
              <a:rPr sz="850" spc="3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15" dirty="0">
                <a:solidFill>
                  <a:srgbClr val="6D6D6D"/>
                </a:solidFill>
                <a:latin typeface="Gill Sans MT"/>
                <a:cs typeface="Gill Sans MT"/>
              </a:rPr>
              <a:t>02/02/2021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39995" y="4240317"/>
            <a:ext cx="1241425" cy="265430"/>
          </a:xfrm>
          <a:custGeom>
            <a:avLst/>
            <a:gdLst/>
            <a:ahLst/>
            <a:cxnLst/>
            <a:rect l="l" t="t" r="r" b="b"/>
            <a:pathLst>
              <a:path w="1241425" h="265429">
                <a:moveTo>
                  <a:pt x="1211755" y="265401"/>
                </a:moveTo>
                <a:lnTo>
                  <a:pt x="29074" y="255153"/>
                </a:lnTo>
                <a:lnTo>
                  <a:pt x="0" y="226078"/>
                </a:lnTo>
                <a:lnTo>
                  <a:pt x="0" y="29064"/>
                </a:lnTo>
                <a:lnTo>
                  <a:pt x="2284" y="17752"/>
                </a:lnTo>
                <a:lnTo>
                  <a:pt x="8515" y="8513"/>
                </a:lnTo>
                <a:lnTo>
                  <a:pt x="17756" y="2284"/>
                </a:lnTo>
                <a:lnTo>
                  <a:pt x="29074" y="0"/>
                </a:lnTo>
                <a:lnTo>
                  <a:pt x="1211755" y="10248"/>
                </a:lnTo>
                <a:lnTo>
                  <a:pt x="1223073" y="12532"/>
                </a:lnTo>
                <a:lnTo>
                  <a:pt x="1232315" y="18762"/>
                </a:lnTo>
                <a:lnTo>
                  <a:pt x="1238545" y="28000"/>
                </a:lnTo>
                <a:lnTo>
                  <a:pt x="1240830" y="39312"/>
                </a:lnTo>
                <a:lnTo>
                  <a:pt x="1240830" y="236327"/>
                </a:lnTo>
                <a:lnTo>
                  <a:pt x="1238545" y="247645"/>
                </a:lnTo>
                <a:lnTo>
                  <a:pt x="1232315" y="256886"/>
                </a:lnTo>
                <a:lnTo>
                  <a:pt x="1223073" y="263117"/>
                </a:lnTo>
                <a:lnTo>
                  <a:pt x="1211755" y="265401"/>
                </a:lnTo>
                <a:close/>
              </a:path>
            </a:pathLst>
          </a:custGeom>
          <a:ln w="7686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646900" y="4281356"/>
            <a:ext cx="1029969" cy="161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-10" dirty="0">
                <a:solidFill>
                  <a:srgbClr val="6D6D6D"/>
                </a:solidFill>
                <a:latin typeface="Gill Sans MT"/>
                <a:cs typeface="Gill Sans MT"/>
              </a:rPr>
              <a:t>GESTIÓN</a:t>
            </a:r>
            <a:r>
              <a:rPr sz="850" spc="20" dirty="0">
                <a:solidFill>
                  <a:srgbClr val="6D6D6D"/>
                </a:solidFill>
                <a:latin typeface="Gill Sans MT"/>
                <a:cs typeface="Gill Sans MT"/>
              </a:rPr>
              <a:t> FORESTAL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837528" y="4250566"/>
            <a:ext cx="739140" cy="265430"/>
          </a:xfrm>
          <a:custGeom>
            <a:avLst/>
            <a:gdLst/>
            <a:ahLst/>
            <a:cxnLst/>
            <a:rect l="l" t="t" r="r" b="b"/>
            <a:pathLst>
              <a:path w="739140" h="265429">
                <a:moveTo>
                  <a:pt x="709586" y="265401"/>
                </a:moveTo>
                <a:lnTo>
                  <a:pt x="29074" y="255153"/>
                </a:lnTo>
                <a:lnTo>
                  <a:pt x="0" y="226078"/>
                </a:lnTo>
                <a:lnTo>
                  <a:pt x="0" y="29064"/>
                </a:lnTo>
                <a:lnTo>
                  <a:pt x="2284" y="17752"/>
                </a:lnTo>
                <a:lnTo>
                  <a:pt x="8515" y="8513"/>
                </a:lnTo>
                <a:lnTo>
                  <a:pt x="17756" y="2284"/>
                </a:lnTo>
                <a:lnTo>
                  <a:pt x="29074" y="0"/>
                </a:lnTo>
                <a:lnTo>
                  <a:pt x="709586" y="10248"/>
                </a:lnTo>
                <a:lnTo>
                  <a:pt x="720903" y="12532"/>
                </a:lnTo>
                <a:lnTo>
                  <a:pt x="730145" y="18762"/>
                </a:lnTo>
                <a:lnTo>
                  <a:pt x="736376" y="28000"/>
                </a:lnTo>
                <a:lnTo>
                  <a:pt x="738660" y="39312"/>
                </a:lnTo>
                <a:lnTo>
                  <a:pt x="738660" y="236327"/>
                </a:lnTo>
                <a:lnTo>
                  <a:pt x="736376" y="247645"/>
                </a:lnTo>
                <a:lnTo>
                  <a:pt x="730145" y="256886"/>
                </a:lnTo>
                <a:lnTo>
                  <a:pt x="720903" y="263117"/>
                </a:lnTo>
                <a:lnTo>
                  <a:pt x="709586" y="265401"/>
                </a:lnTo>
                <a:close/>
              </a:path>
            </a:pathLst>
          </a:custGeom>
          <a:ln w="7686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921190" y="4291605"/>
            <a:ext cx="543560" cy="161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-30" dirty="0">
                <a:solidFill>
                  <a:srgbClr val="6D6D6D"/>
                </a:solidFill>
                <a:latin typeface="Gill Sans MT"/>
                <a:cs typeface="Gill Sans MT"/>
              </a:rPr>
              <a:t>MUNICIPIO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44166" y="4260814"/>
            <a:ext cx="739140" cy="265430"/>
          </a:xfrm>
          <a:custGeom>
            <a:avLst/>
            <a:gdLst/>
            <a:ahLst/>
            <a:cxnLst/>
            <a:rect l="l" t="t" r="r" b="b"/>
            <a:pathLst>
              <a:path w="739140" h="265429">
                <a:moveTo>
                  <a:pt x="709586" y="265401"/>
                </a:moveTo>
                <a:lnTo>
                  <a:pt x="29074" y="255153"/>
                </a:lnTo>
                <a:lnTo>
                  <a:pt x="0" y="226078"/>
                </a:lnTo>
                <a:lnTo>
                  <a:pt x="0" y="29064"/>
                </a:lnTo>
                <a:lnTo>
                  <a:pt x="2284" y="17752"/>
                </a:lnTo>
                <a:lnTo>
                  <a:pt x="8515" y="8513"/>
                </a:lnTo>
                <a:lnTo>
                  <a:pt x="17756" y="2284"/>
                </a:lnTo>
                <a:lnTo>
                  <a:pt x="29074" y="0"/>
                </a:lnTo>
                <a:lnTo>
                  <a:pt x="709586" y="10248"/>
                </a:lnTo>
                <a:lnTo>
                  <a:pt x="720899" y="12532"/>
                </a:lnTo>
                <a:lnTo>
                  <a:pt x="730141" y="18762"/>
                </a:lnTo>
                <a:lnTo>
                  <a:pt x="736374" y="28000"/>
                </a:lnTo>
                <a:lnTo>
                  <a:pt x="738660" y="39312"/>
                </a:lnTo>
                <a:lnTo>
                  <a:pt x="738660" y="236327"/>
                </a:lnTo>
                <a:lnTo>
                  <a:pt x="736374" y="247645"/>
                </a:lnTo>
                <a:lnTo>
                  <a:pt x="730141" y="256886"/>
                </a:lnTo>
                <a:lnTo>
                  <a:pt x="720899" y="263117"/>
                </a:lnTo>
                <a:lnTo>
                  <a:pt x="709586" y="265401"/>
                </a:lnTo>
                <a:close/>
              </a:path>
            </a:pathLst>
          </a:custGeom>
          <a:ln w="7686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722752" y="4301854"/>
            <a:ext cx="553720" cy="161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-35" dirty="0">
                <a:solidFill>
                  <a:srgbClr val="6D6D6D"/>
                </a:solidFill>
                <a:latin typeface="Gill Sans MT"/>
                <a:cs typeface="Gill Sans MT"/>
              </a:rPr>
              <a:t>PROVINCIA</a:t>
            </a:r>
            <a:endParaRPr sz="850">
              <a:latin typeface="Gill Sans MT"/>
              <a:cs typeface="Gill Sans MT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98466" y="4808989"/>
            <a:ext cx="2246957" cy="2023973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785758" y="2309047"/>
            <a:ext cx="11085195" cy="16363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ts val="2240"/>
              </a:lnSpc>
              <a:spcBef>
                <a:spcPts val="135"/>
              </a:spcBef>
            </a:pPr>
            <a:r>
              <a:rPr sz="1900" spc="75" dirty="0">
                <a:solidFill>
                  <a:srgbClr val="01603C"/>
                </a:solidFill>
                <a:latin typeface="Gill Sans MT"/>
                <a:cs typeface="Gill Sans MT"/>
              </a:rPr>
              <a:t>OF</a:t>
            </a:r>
            <a:r>
              <a:rPr sz="1900" spc="10" dirty="0">
                <a:solidFill>
                  <a:srgbClr val="01603C"/>
                </a:solidFill>
                <a:latin typeface="Gill Sans MT"/>
                <a:cs typeface="Gill Sans MT"/>
              </a:rPr>
              <a:t>E</a:t>
            </a:r>
            <a:r>
              <a:rPr sz="1900" u="sng" spc="-365" dirty="0">
                <a:solidFill>
                  <a:srgbClr val="01603C"/>
                </a:solidFill>
                <a:uFill>
                  <a:solidFill>
                    <a:srgbClr val="01603C"/>
                  </a:solidFill>
                </a:uFill>
                <a:latin typeface="Gill Sans MT"/>
                <a:cs typeface="Gill Sans MT"/>
              </a:rPr>
              <a:t> </a:t>
            </a:r>
            <a:r>
              <a:rPr sz="1900" spc="-20" dirty="0">
                <a:solidFill>
                  <a:srgbClr val="01603C"/>
                </a:solidFill>
                <a:latin typeface="Gill Sans MT"/>
                <a:cs typeface="Gill Sans MT"/>
              </a:rPr>
              <a:t>R</a:t>
            </a:r>
            <a:r>
              <a:rPr sz="1900" spc="-90" dirty="0">
                <a:solidFill>
                  <a:srgbClr val="01603C"/>
                </a:solidFill>
                <a:latin typeface="Gill Sans MT"/>
                <a:cs typeface="Gill Sans MT"/>
              </a:rPr>
              <a:t>T</a:t>
            </a:r>
            <a:r>
              <a:rPr sz="1900" spc="-165" dirty="0">
                <a:solidFill>
                  <a:srgbClr val="01603C"/>
                </a:solidFill>
                <a:latin typeface="Gill Sans MT"/>
                <a:cs typeface="Gill Sans MT"/>
              </a:rPr>
              <a:t>A</a:t>
            </a:r>
            <a:endParaRPr sz="1900" dirty="0">
              <a:latin typeface="Gill Sans MT"/>
              <a:cs typeface="Gill Sans MT"/>
            </a:endParaRPr>
          </a:p>
          <a:p>
            <a:pPr marL="12700">
              <a:lnSpc>
                <a:spcPts val="3440"/>
              </a:lnSpc>
              <a:tabLst>
                <a:tab pos="1635760" algn="l"/>
                <a:tab pos="2875280" algn="l"/>
                <a:tab pos="3785235" algn="l"/>
                <a:tab pos="4420870" algn="l"/>
                <a:tab pos="5146675" algn="l"/>
                <a:tab pos="6096000" algn="l"/>
                <a:tab pos="6642100" algn="l"/>
                <a:tab pos="7193915" algn="l"/>
                <a:tab pos="8221345" algn="l"/>
                <a:tab pos="9103360" algn="l"/>
              </a:tabLst>
            </a:pPr>
            <a:r>
              <a:rPr sz="2900" spc="85" dirty="0">
                <a:solidFill>
                  <a:srgbClr val="01603C"/>
                </a:solidFill>
                <a:latin typeface="Gill Sans MT"/>
                <a:cs typeface="Gill Sans MT"/>
              </a:rPr>
              <a:t>Interdum	</a:t>
            </a:r>
            <a:r>
              <a:rPr sz="2900" spc="110" dirty="0">
                <a:solidFill>
                  <a:srgbClr val="01603C"/>
                </a:solidFill>
                <a:latin typeface="Gill Sans MT"/>
                <a:cs typeface="Gill Sans MT"/>
              </a:rPr>
              <a:t>aliquet	</a:t>
            </a:r>
            <a:r>
              <a:rPr sz="2900" spc="90" dirty="0">
                <a:solidFill>
                  <a:srgbClr val="01603C"/>
                </a:solidFill>
                <a:latin typeface="Gill Sans MT"/>
                <a:cs typeface="Gill Sans MT"/>
              </a:rPr>
              <a:t>risus	</a:t>
            </a:r>
            <a:r>
              <a:rPr sz="2900" spc="70" dirty="0">
                <a:solidFill>
                  <a:srgbClr val="01603C"/>
                </a:solidFill>
                <a:latin typeface="Gill Sans MT"/>
                <a:cs typeface="Gill Sans MT"/>
              </a:rPr>
              <a:t>dui	</a:t>
            </a:r>
            <a:r>
              <a:rPr sz="2900" spc="165" dirty="0">
                <a:solidFill>
                  <a:srgbClr val="01603C"/>
                </a:solidFill>
                <a:latin typeface="Gill Sans MT"/>
                <a:cs typeface="Gill Sans MT"/>
              </a:rPr>
              <a:t>sed	</a:t>
            </a:r>
            <a:r>
              <a:rPr sz="2900" spc="175" dirty="0">
                <a:solidFill>
                  <a:srgbClr val="01603C"/>
                </a:solidFill>
                <a:latin typeface="Gill Sans MT"/>
                <a:cs typeface="Gill Sans MT"/>
              </a:rPr>
              <a:t>class	</a:t>
            </a:r>
            <a:r>
              <a:rPr sz="2900" spc="114" dirty="0">
                <a:solidFill>
                  <a:srgbClr val="01603C"/>
                </a:solidFill>
                <a:latin typeface="Gill Sans MT"/>
                <a:cs typeface="Gill Sans MT"/>
              </a:rPr>
              <a:t>eu	</a:t>
            </a:r>
            <a:r>
              <a:rPr sz="2900" spc="200" dirty="0">
                <a:solidFill>
                  <a:srgbClr val="01603C"/>
                </a:solidFill>
                <a:latin typeface="Gill Sans MT"/>
                <a:cs typeface="Gill Sans MT"/>
              </a:rPr>
              <a:t>ad	</a:t>
            </a:r>
            <a:r>
              <a:rPr sz="2900" spc="80" dirty="0">
                <a:solidFill>
                  <a:srgbClr val="01603C"/>
                </a:solidFill>
                <a:latin typeface="Gill Sans MT"/>
                <a:cs typeface="Gill Sans MT"/>
              </a:rPr>
              <a:t>sociis	</a:t>
            </a:r>
            <a:r>
              <a:rPr sz="2900" spc="185" dirty="0">
                <a:solidFill>
                  <a:srgbClr val="01603C"/>
                </a:solidFill>
                <a:latin typeface="Gill Sans MT"/>
                <a:cs typeface="Gill Sans MT"/>
              </a:rPr>
              <a:t>eget	</a:t>
            </a:r>
            <a:r>
              <a:rPr sz="2900" spc="90" dirty="0">
                <a:solidFill>
                  <a:srgbClr val="01603C"/>
                </a:solidFill>
                <a:latin typeface="Gill Sans MT"/>
                <a:cs typeface="Gill Sans MT"/>
              </a:rPr>
              <a:t>porta,</a:t>
            </a:r>
            <a:endParaRPr sz="29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520825" algn="l"/>
                <a:tab pos="3023870" algn="l"/>
                <a:tab pos="3550285" algn="l"/>
                <a:tab pos="4720590" algn="l"/>
                <a:tab pos="6251575" algn="l"/>
                <a:tab pos="7338059" algn="l"/>
                <a:tab pos="8796655" algn="l"/>
              </a:tabLst>
            </a:pPr>
            <a:r>
              <a:rPr sz="2900" spc="155" dirty="0">
                <a:solidFill>
                  <a:srgbClr val="01603C"/>
                </a:solidFill>
                <a:latin typeface="Gill Sans MT"/>
                <a:cs typeface="Gill Sans MT"/>
              </a:rPr>
              <a:t>habitant	</a:t>
            </a:r>
            <a:r>
              <a:rPr sz="2900" spc="150" dirty="0">
                <a:solidFill>
                  <a:srgbClr val="01603C"/>
                </a:solidFill>
                <a:latin typeface="Gill Sans MT"/>
                <a:cs typeface="Gill Sans MT"/>
              </a:rPr>
              <a:t>natoque	</a:t>
            </a:r>
            <a:r>
              <a:rPr sz="2900" spc="204" dirty="0">
                <a:solidFill>
                  <a:srgbClr val="01603C"/>
                </a:solidFill>
                <a:latin typeface="Gill Sans MT"/>
                <a:cs typeface="Gill Sans MT"/>
              </a:rPr>
              <a:t>ac	</a:t>
            </a:r>
            <a:r>
              <a:rPr sz="2900" spc="170" dirty="0">
                <a:solidFill>
                  <a:srgbClr val="01603C"/>
                </a:solidFill>
                <a:latin typeface="Gill Sans MT"/>
                <a:cs typeface="Gill Sans MT"/>
              </a:rPr>
              <a:t>neque	</a:t>
            </a:r>
            <a:r>
              <a:rPr sz="2900" spc="114" dirty="0">
                <a:solidFill>
                  <a:srgbClr val="01603C"/>
                </a:solidFill>
                <a:latin typeface="Gill Sans MT"/>
                <a:cs typeface="Gill Sans MT"/>
              </a:rPr>
              <a:t>inceptos	</a:t>
            </a:r>
            <a:r>
              <a:rPr sz="2900" spc="90" dirty="0">
                <a:solidFill>
                  <a:srgbClr val="01603C"/>
                </a:solidFill>
                <a:latin typeface="Gill Sans MT"/>
                <a:cs typeface="Gill Sans MT"/>
              </a:rPr>
              <a:t>turpis	</a:t>
            </a:r>
            <a:r>
              <a:rPr sz="2900" spc="120" dirty="0">
                <a:solidFill>
                  <a:srgbClr val="01603C"/>
                </a:solidFill>
                <a:latin typeface="Gill Sans MT"/>
                <a:cs typeface="Gill Sans MT"/>
              </a:rPr>
              <a:t>pulvinar	</a:t>
            </a:r>
            <a:r>
              <a:rPr sz="2900" spc="90" dirty="0">
                <a:solidFill>
                  <a:srgbClr val="01603C"/>
                </a:solidFill>
                <a:latin typeface="Gill Sans MT"/>
                <a:cs typeface="Gill Sans MT"/>
              </a:rPr>
              <a:t>parturient</a:t>
            </a:r>
            <a:endParaRPr sz="29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248535" algn="l"/>
                <a:tab pos="3387725" algn="l"/>
                <a:tab pos="4538345" algn="l"/>
                <a:tab pos="5633085" algn="l"/>
                <a:tab pos="7097395" algn="l"/>
                <a:tab pos="9200515" algn="l"/>
                <a:tab pos="10148570" algn="l"/>
              </a:tabLst>
            </a:pPr>
            <a:r>
              <a:rPr sz="2900" spc="245" dirty="0">
                <a:solidFill>
                  <a:srgbClr val="01603C"/>
                </a:solidFill>
                <a:latin typeface="Gill Sans MT"/>
                <a:cs typeface="Gill Sans MT"/>
              </a:rPr>
              <a:t>sus</a:t>
            </a:r>
            <a:r>
              <a:rPr sz="2900" spc="290" dirty="0">
                <a:solidFill>
                  <a:srgbClr val="01603C"/>
                </a:solidFill>
                <a:latin typeface="Gill Sans MT"/>
                <a:cs typeface="Gill Sans MT"/>
              </a:rPr>
              <a:t>p</a:t>
            </a:r>
            <a:r>
              <a:rPr sz="2900" spc="140" dirty="0">
                <a:solidFill>
                  <a:srgbClr val="01603C"/>
                </a:solidFill>
                <a:latin typeface="Gill Sans MT"/>
                <a:cs typeface="Gill Sans MT"/>
              </a:rPr>
              <a:t>endisse</a:t>
            </a:r>
            <a:r>
              <a:rPr sz="2900" spc="-5" dirty="0">
                <a:solidFill>
                  <a:srgbClr val="01603C"/>
                </a:solidFill>
                <a:latin typeface="Gill Sans MT"/>
                <a:cs typeface="Gill Sans MT"/>
              </a:rPr>
              <a:t>,</a:t>
            </a:r>
            <a:r>
              <a:rPr sz="2900" dirty="0">
                <a:solidFill>
                  <a:srgbClr val="01603C"/>
                </a:solidFill>
                <a:latin typeface="Gill Sans MT"/>
                <a:cs typeface="Gill Sans MT"/>
              </a:rPr>
              <a:t>	</a:t>
            </a:r>
            <a:r>
              <a:rPr sz="2900" spc="110" dirty="0">
                <a:solidFill>
                  <a:srgbClr val="01603C"/>
                </a:solidFill>
                <a:latin typeface="Gill Sans MT"/>
                <a:cs typeface="Gill Sans MT"/>
              </a:rPr>
              <a:t>primi</a:t>
            </a:r>
            <a:r>
              <a:rPr sz="2900" spc="-35" dirty="0">
                <a:solidFill>
                  <a:srgbClr val="01603C"/>
                </a:solidFill>
                <a:latin typeface="Gill Sans MT"/>
                <a:cs typeface="Gill Sans MT"/>
              </a:rPr>
              <a:t>s</a:t>
            </a:r>
            <a:r>
              <a:rPr sz="2900" dirty="0">
                <a:solidFill>
                  <a:srgbClr val="01603C"/>
                </a:solidFill>
                <a:latin typeface="Gill Sans MT"/>
                <a:cs typeface="Gill Sans MT"/>
              </a:rPr>
              <a:t>	</a:t>
            </a:r>
            <a:r>
              <a:rPr sz="2900" spc="125" dirty="0">
                <a:solidFill>
                  <a:srgbClr val="01603C"/>
                </a:solidFill>
                <a:latin typeface="Gill Sans MT"/>
                <a:cs typeface="Gill Sans MT"/>
              </a:rPr>
              <a:t>lacini</a:t>
            </a:r>
            <a:r>
              <a:rPr sz="2900" spc="-25" dirty="0">
                <a:solidFill>
                  <a:srgbClr val="01603C"/>
                </a:solidFill>
                <a:latin typeface="Gill Sans MT"/>
                <a:cs typeface="Gill Sans MT"/>
              </a:rPr>
              <a:t>a</a:t>
            </a:r>
            <a:r>
              <a:rPr sz="2900" dirty="0">
                <a:solidFill>
                  <a:srgbClr val="01603C"/>
                </a:solidFill>
                <a:latin typeface="Gill Sans MT"/>
                <a:cs typeface="Gill Sans MT"/>
              </a:rPr>
              <a:t>	</a:t>
            </a:r>
            <a:r>
              <a:rPr sz="2900" spc="85" dirty="0">
                <a:solidFill>
                  <a:srgbClr val="01603C"/>
                </a:solidFill>
                <a:latin typeface="Gill Sans MT"/>
                <a:cs typeface="Gill Sans MT"/>
              </a:rPr>
              <a:t>morb</a:t>
            </a:r>
            <a:r>
              <a:rPr sz="2900" spc="-25" dirty="0">
                <a:solidFill>
                  <a:srgbClr val="01603C"/>
                </a:solidFill>
                <a:latin typeface="Gill Sans MT"/>
                <a:cs typeface="Gill Sans MT"/>
              </a:rPr>
              <a:t>i</a:t>
            </a:r>
            <a:r>
              <a:rPr sz="2900" dirty="0">
                <a:solidFill>
                  <a:srgbClr val="01603C"/>
                </a:solidFill>
                <a:latin typeface="Gill Sans MT"/>
                <a:cs typeface="Gill Sans MT"/>
              </a:rPr>
              <a:t>	</a:t>
            </a:r>
            <a:r>
              <a:rPr sz="2900" spc="270" dirty="0">
                <a:solidFill>
                  <a:srgbClr val="01603C"/>
                </a:solidFill>
                <a:latin typeface="Gill Sans MT"/>
                <a:cs typeface="Gill Sans MT"/>
              </a:rPr>
              <a:t>p</a:t>
            </a:r>
            <a:r>
              <a:rPr sz="2900" spc="160" dirty="0">
                <a:solidFill>
                  <a:srgbClr val="01603C"/>
                </a:solidFill>
                <a:latin typeface="Gill Sans MT"/>
                <a:cs typeface="Gill Sans MT"/>
              </a:rPr>
              <a:t>osue</a:t>
            </a:r>
            <a:r>
              <a:rPr sz="2900" spc="-180" dirty="0">
                <a:solidFill>
                  <a:srgbClr val="01603C"/>
                </a:solidFill>
                <a:latin typeface="Gill Sans MT"/>
                <a:cs typeface="Gill Sans MT"/>
              </a:rPr>
              <a:t>r</a:t>
            </a:r>
            <a:r>
              <a:rPr sz="2900" spc="10" dirty="0">
                <a:solidFill>
                  <a:srgbClr val="01603C"/>
                </a:solidFill>
                <a:latin typeface="Gill Sans MT"/>
                <a:cs typeface="Gill Sans MT"/>
              </a:rPr>
              <a:t>e</a:t>
            </a:r>
            <a:r>
              <a:rPr sz="2900" dirty="0">
                <a:solidFill>
                  <a:srgbClr val="01603C"/>
                </a:solidFill>
                <a:latin typeface="Gill Sans MT"/>
                <a:cs typeface="Gill Sans MT"/>
              </a:rPr>
              <a:t>	</a:t>
            </a:r>
            <a:r>
              <a:rPr sz="2900" spc="130" dirty="0">
                <a:solidFill>
                  <a:srgbClr val="01603C"/>
                </a:solidFill>
                <a:latin typeface="Gill Sans MT"/>
                <a:cs typeface="Gill Sans MT"/>
              </a:rPr>
              <a:t>ullamcor</a:t>
            </a:r>
            <a:r>
              <a:rPr sz="2900" spc="150" dirty="0">
                <a:solidFill>
                  <a:srgbClr val="01603C"/>
                </a:solidFill>
                <a:latin typeface="Gill Sans MT"/>
                <a:cs typeface="Gill Sans MT"/>
              </a:rPr>
              <a:t>p</a:t>
            </a:r>
            <a:r>
              <a:rPr sz="2900" spc="30" dirty="0">
                <a:solidFill>
                  <a:srgbClr val="01603C"/>
                </a:solidFill>
                <a:latin typeface="Gill Sans MT"/>
                <a:cs typeface="Gill Sans MT"/>
              </a:rPr>
              <a:t>e</a:t>
            </a:r>
            <a:r>
              <a:rPr sz="2900" spc="-95" dirty="0">
                <a:solidFill>
                  <a:srgbClr val="01603C"/>
                </a:solidFill>
                <a:latin typeface="Gill Sans MT"/>
                <a:cs typeface="Gill Sans MT"/>
              </a:rPr>
              <a:t>r</a:t>
            </a:r>
            <a:r>
              <a:rPr sz="2900" dirty="0">
                <a:solidFill>
                  <a:srgbClr val="01603C"/>
                </a:solidFill>
                <a:latin typeface="Gill Sans MT"/>
                <a:cs typeface="Gill Sans MT"/>
              </a:rPr>
              <a:t>	</a:t>
            </a:r>
            <a:r>
              <a:rPr sz="2900" spc="160" dirty="0">
                <a:solidFill>
                  <a:srgbClr val="01603C"/>
                </a:solidFill>
                <a:latin typeface="Gill Sans MT"/>
                <a:cs typeface="Gill Sans MT"/>
              </a:rPr>
              <a:t>eni</a:t>
            </a:r>
            <a:r>
              <a:rPr sz="2900" spc="35" dirty="0">
                <a:solidFill>
                  <a:srgbClr val="01603C"/>
                </a:solidFill>
                <a:latin typeface="Gill Sans MT"/>
                <a:cs typeface="Gill Sans MT"/>
              </a:rPr>
              <a:t>m</a:t>
            </a:r>
            <a:r>
              <a:rPr sz="2900" dirty="0">
                <a:solidFill>
                  <a:srgbClr val="01603C"/>
                </a:solidFill>
                <a:latin typeface="Gill Sans MT"/>
                <a:cs typeface="Gill Sans MT"/>
              </a:rPr>
              <a:t>	</a:t>
            </a:r>
            <a:r>
              <a:rPr sz="2900" spc="65" dirty="0">
                <a:solidFill>
                  <a:srgbClr val="01603C"/>
                </a:solidFill>
                <a:latin typeface="Gill Sans MT"/>
                <a:cs typeface="Gill Sans MT"/>
              </a:rPr>
              <a:t>mollis</a:t>
            </a:r>
            <a:endParaRPr sz="2900" dirty="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88138" y="4760091"/>
            <a:ext cx="8521065" cy="5670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4400"/>
              </a:lnSpc>
              <a:spcBef>
                <a:spcPts val="90"/>
              </a:spcBef>
            </a:pPr>
            <a:r>
              <a:rPr sz="850" spc="35" dirty="0">
                <a:solidFill>
                  <a:srgbClr val="6D6D6D"/>
                </a:solidFill>
                <a:latin typeface="Gill Sans MT"/>
                <a:cs typeface="Gill Sans MT"/>
              </a:rPr>
              <a:t>nterdum</a:t>
            </a:r>
            <a:r>
              <a:rPr sz="850" spc="9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25" dirty="0">
                <a:solidFill>
                  <a:srgbClr val="6D6D6D"/>
                </a:solidFill>
                <a:latin typeface="Gill Sans MT"/>
                <a:cs typeface="Gill Sans MT"/>
              </a:rPr>
              <a:t>aliquet</a:t>
            </a:r>
            <a:r>
              <a:rPr sz="85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20" dirty="0">
                <a:solidFill>
                  <a:srgbClr val="6D6D6D"/>
                </a:solidFill>
                <a:latin typeface="Gill Sans MT"/>
                <a:cs typeface="Gill Sans MT"/>
              </a:rPr>
              <a:t>risus</a:t>
            </a:r>
            <a:r>
              <a:rPr sz="85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20" dirty="0">
                <a:solidFill>
                  <a:srgbClr val="6D6D6D"/>
                </a:solidFill>
                <a:latin typeface="Gill Sans MT"/>
                <a:cs typeface="Gill Sans MT"/>
              </a:rPr>
              <a:t>dui</a:t>
            </a:r>
            <a:r>
              <a:rPr sz="85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50" dirty="0">
                <a:solidFill>
                  <a:srgbClr val="6D6D6D"/>
                </a:solidFill>
                <a:latin typeface="Gill Sans MT"/>
                <a:cs typeface="Gill Sans MT"/>
              </a:rPr>
              <a:t>sed</a:t>
            </a:r>
            <a:r>
              <a:rPr sz="85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45" dirty="0">
                <a:solidFill>
                  <a:srgbClr val="6D6D6D"/>
                </a:solidFill>
                <a:latin typeface="Gill Sans MT"/>
                <a:cs typeface="Gill Sans MT"/>
              </a:rPr>
              <a:t>class</a:t>
            </a:r>
            <a:r>
              <a:rPr sz="85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40" dirty="0">
                <a:solidFill>
                  <a:srgbClr val="6D6D6D"/>
                </a:solidFill>
                <a:latin typeface="Gill Sans MT"/>
                <a:cs typeface="Gill Sans MT"/>
              </a:rPr>
              <a:t>eu</a:t>
            </a:r>
            <a:r>
              <a:rPr sz="85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65" dirty="0">
                <a:solidFill>
                  <a:srgbClr val="6D6D6D"/>
                </a:solidFill>
                <a:latin typeface="Gill Sans MT"/>
                <a:cs typeface="Gill Sans MT"/>
              </a:rPr>
              <a:t>ad</a:t>
            </a:r>
            <a:r>
              <a:rPr sz="85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15" dirty="0">
                <a:solidFill>
                  <a:srgbClr val="6D6D6D"/>
                </a:solidFill>
                <a:latin typeface="Gill Sans MT"/>
                <a:cs typeface="Gill Sans MT"/>
              </a:rPr>
              <a:t>sociis</a:t>
            </a:r>
            <a:r>
              <a:rPr sz="85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50" dirty="0">
                <a:solidFill>
                  <a:srgbClr val="6D6D6D"/>
                </a:solidFill>
                <a:latin typeface="Gill Sans MT"/>
                <a:cs typeface="Gill Sans MT"/>
              </a:rPr>
              <a:t>eget</a:t>
            </a:r>
            <a:r>
              <a:rPr sz="85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15" dirty="0">
                <a:solidFill>
                  <a:srgbClr val="6D6D6D"/>
                </a:solidFill>
                <a:latin typeface="Gill Sans MT"/>
                <a:cs typeface="Gill Sans MT"/>
              </a:rPr>
              <a:t>porta,</a:t>
            </a:r>
            <a:r>
              <a:rPr sz="85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40" dirty="0">
                <a:solidFill>
                  <a:srgbClr val="6D6D6D"/>
                </a:solidFill>
                <a:latin typeface="Gill Sans MT"/>
                <a:cs typeface="Gill Sans MT"/>
              </a:rPr>
              <a:t>habitant</a:t>
            </a:r>
            <a:r>
              <a:rPr sz="85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40" dirty="0">
                <a:solidFill>
                  <a:srgbClr val="6D6D6D"/>
                </a:solidFill>
                <a:latin typeface="Gill Sans MT"/>
                <a:cs typeface="Gill Sans MT"/>
              </a:rPr>
              <a:t>natoque</a:t>
            </a:r>
            <a:r>
              <a:rPr sz="85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65" dirty="0">
                <a:solidFill>
                  <a:srgbClr val="6D6D6D"/>
                </a:solidFill>
                <a:latin typeface="Gill Sans MT"/>
                <a:cs typeface="Gill Sans MT"/>
              </a:rPr>
              <a:t>ac</a:t>
            </a:r>
            <a:r>
              <a:rPr sz="85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50" dirty="0">
                <a:solidFill>
                  <a:srgbClr val="6D6D6D"/>
                </a:solidFill>
                <a:latin typeface="Gill Sans MT"/>
                <a:cs typeface="Gill Sans MT"/>
              </a:rPr>
              <a:t>neque</a:t>
            </a:r>
            <a:r>
              <a:rPr sz="85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30" dirty="0">
                <a:solidFill>
                  <a:srgbClr val="6D6D6D"/>
                </a:solidFill>
                <a:latin typeface="Gill Sans MT"/>
                <a:cs typeface="Gill Sans MT"/>
              </a:rPr>
              <a:t>inceptos</a:t>
            </a:r>
            <a:r>
              <a:rPr sz="85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20" dirty="0">
                <a:solidFill>
                  <a:srgbClr val="6D6D6D"/>
                </a:solidFill>
                <a:latin typeface="Gill Sans MT"/>
                <a:cs typeface="Gill Sans MT"/>
              </a:rPr>
              <a:t>turpis</a:t>
            </a:r>
            <a:r>
              <a:rPr sz="85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30" dirty="0">
                <a:solidFill>
                  <a:srgbClr val="6D6D6D"/>
                </a:solidFill>
                <a:latin typeface="Gill Sans MT"/>
                <a:cs typeface="Gill Sans MT"/>
              </a:rPr>
              <a:t>pulvinar</a:t>
            </a:r>
            <a:r>
              <a:rPr sz="85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20" dirty="0">
                <a:solidFill>
                  <a:srgbClr val="6D6D6D"/>
                </a:solidFill>
                <a:latin typeface="Gill Sans MT"/>
                <a:cs typeface="Gill Sans MT"/>
              </a:rPr>
              <a:t>parturient</a:t>
            </a:r>
            <a:r>
              <a:rPr sz="85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40" dirty="0">
                <a:solidFill>
                  <a:srgbClr val="6D6D6D"/>
                </a:solidFill>
                <a:latin typeface="Gill Sans MT"/>
                <a:cs typeface="Gill Sans MT"/>
              </a:rPr>
              <a:t>suspendisse,</a:t>
            </a:r>
            <a:r>
              <a:rPr sz="85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20" dirty="0">
                <a:solidFill>
                  <a:srgbClr val="6D6D6D"/>
                </a:solidFill>
                <a:latin typeface="Gill Sans MT"/>
                <a:cs typeface="Gill Sans MT"/>
              </a:rPr>
              <a:t>primis</a:t>
            </a:r>
            <a:r>
              <a:rPr sz="85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20" dirty="0">
                <a:solidFill>
                  <a:srgbClr val="6D6D6D"/>
                </a:solidFill>
                <a:latin typeface="Gill Sans MT"/>
                <a:cs typeface="Gill Sans MT"/>
              </a:rPr>
              <a:t>lacinia</a:t>
            </a:r>
            <a:r>
              <a:rPr sz="85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15" dirty="0">
                <a:solidFill>
                  <a:srgbClr val="6D6D6D"/>
                </a:solidFill>
                <a:latin typeface="Gill Sans MT"/>
                <a:cs typeface="Gill Sans MT"/>
              </a:rPr>
              <a:t>morbi</a:t>
            </a:r>
            <a:r>
              <a:rPr sz="85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25" dirty="0">
                <a:solidFill>
                  <a:srgbClr val="6D6D6D"/>
                </a:solidFill>
                <a:latin typeface="Gill Sans MT"/>
                <a:cs typeface="Gill Sans MT"/>
              </a:rPr>
              <a:t>posuere</a:t>
            </a:r>
            <a:r>
              <a:rPr sz="85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25" dirty="0">
                <a:solidFill>
                  <a:srgbClr val="6D6D6D"/>
                </a:solidFill>
                <a:latin typeface="Gill Sans MT"/>
                <a:cs typeface="Gill Sans MT"/>
              </a:rPr>
              <a:t>ullamcor- </a:t>
            </a:r>
            <a:r>
              <a:rPr sz="850" spc="3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20" dirty="0">
                <a:solidFill>
                  <a:srgbClr val="6D6D6D"/>
                </a:solidFill>
                <a:latin typeface="Gill Sans MT"/>
                <a:cs typeface="Gill Sans MT"/>
              </a:rPr>
              <a:t>per </a:t>
            </a:r>
            <a:r>
              <a:rPr sz="850" spc="35" dirty="0">
                <a:solidFill>
                  <a:srgbClr val="6D6D6D"/>
                </a:solidFill>
                <a:latin typeface="Gill Sans MT"/>
                <a:cs typeface="Gill Sans MT"/>
              </a:rPr>
              <a:t>enim </a:t>
            </a:r>
            <a:r>
              <a:rPr sz="850" spc="5" dirty="0">
                <a:solidFill>
                  <a:srgbClr val="6D6D6D"/>
                </a:solidFill>
                <a:latin typeface="Gill Sans MT"/>
                <a:cs typeface="Gill Sans MT"/>
              </a:rPr>
              <a:t>mollis</a:t>
            </a:r>
            <a:r>
              <a:rPr sz="850" spc="1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70" dirty="0">
                <a:solidFill>
                  <a:srgbClr val="6D6D6D"/>
                </a:solidFill>
                <a:latin typeface="Gill Sans MT"/>
                <a:cs typeface="Gill Sans MT"/>
              </a:rPr>
              <a:t>fames </a:t>
            </a:r>
            <a:r>
              <a:rPr sz="850" spc="40" dirty="0">
                <a:solidFill>
                  <a:srgbClr val="6D6D6D"/>
                </a:solidFill>
                <a:latin typeface="Gill Sans MT"/>
                <a:cs typeface="Gill Sans MT"/>
              </a:rPr>
              <a:t>senectus. </a:t>
            </a:r>
            <a:r>
              <a:rPr sz="850" spc="25" dirty="0">
                <a:solidFill>
                  <a:srgbClr val="6D6D6D"/>
                </a:solidFill>
                <a:latin typeface="Gill Sans MT"/>
                <a:cs typeface="Gill Sans MT"/>
              </a:rPr>
              <a:t>Placerat </a:t>
            </a:r>
            <a:r>
              <a:rPr sz="850" spc="5" dirty="0">
                <a:solidFill>
                  <a:srgbClr val="6D6D6D"/>
                </a:solidFill>
                <a:latin typeface="Gill Sans MT"/>
                <a:cs typeface="Gill Sans MT"/>
              </a:rPr>
              <a:t>mollis</a:t>
            </a:r>
            <a:r>
              <a:rPr sz="850" spc="1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15" dirty="0">
                <a:solidFill>
                  <a:srgbClr val="6D6D6D"/>
                </a:solidFill>
                <a:latin typeface="Gill Sans MT"/>
                <a:cs typeface="Gill Sans MT"/>
              </a:rPr>
              <a:t>taciti</a:t>
            </a:r>
            <a:r>
              <a:rPr sz="850" spc="2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15" dirty="0">
                <a:solidFill>
                  <a:srgbClr val="6D6D6D"/>
                </a:solidFill>
                <a:latin typeface="Gill Sans MT"/>
                <a:cs typeface="Gill Sans MT"/>
              </a:rPr>
              <a:t>felis  </a:t>
            </a:r>
            <a:r>
              <a:rPr sz="850" spc="25" dirty="0">
                <a:solidFill>
                  <a:srgbClr val="6D6D6D"/>
                </a:solidFill>
                <a:latin typeface="Gill Sans MT"/>
                <a:cs typeface="Gill Sans MT"/>
              </a:rPr>
              <a:t>mi </a:t>
            </a:r>
            <a:r>
              <a:rPr sz="850" dirty="0">
                <a:solidFill>
                  <a:srgbClr val="6D6D6D"/>
                </a:solidFill>
                <a:latin typeface="Gill Sans MT"/>
                <a:cs typeface="Gill Sans MT"/>
              </a:rPr>
              <a:t>proin</a:t>
            </a:r>
            <a:r>
              <a:rPr sz="850" spc="23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15" dirty="0">
                <a:solidFill>
                  <a:srgbClr val="6D6D6D"/>
                </a:solidFill>
                <a:latin typeface="Gill Sans MT"/>
                <a:cs typeface="Gill Sans MT"/>
              </a:rPr>
              <a:t>potenti  </a:t>
            </a:r>
            <a:r>
              <a:rPr sz="850" spc="40" dirty="0">
                <a:solidFill>
                  <a:srgbClr val="6D6D6D"/>
                </a:solidFill>
                <a:latin typeface="Gill Sans MT"/>
                <a:cs typeface="Gill Sans MT"/>
              </a:rPr>
              <a:t>aptent </a:t>
            </a:r>
            <a:r>
              <a:rPr sz="850" spc="15" dirty="0">
                <a:solidFill>
                  <a:srgbClr val="6D6D6D"/>
                </a:solidFill>
                <a:latin typeface="Gill Sans MT"/>
                <a:cs typeface="Gill Sans MT"/>
              </a:rPr>
              <a:t>ridiculus  </a:t>
            </a:r>
            <a:r>
              <a:rPr sz="850" spc="-15" dirty="0">
                <a:solidFill>
                  <a:srgbClr val="6D6D6D"/>
                </a:solidFill>
                <a:latin typeface="Gill Sans MT"/>
                <a:cs typeface="Gill Sans MT"/>
              </a:rPr>
              <a:t>in,</a:t>
            </a:r>
            <a:r>
              <a:rPr sz="850" spc="204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40" dirty="0">
                <a:solidFill>
                  <a:srgbClr val="6D6D6D"/>
                </a:solidFill>
                <a:latin typeface="Gill Sans MT"/>
                <a:cs typeface="Gill Sans MT"/>
              </a:rPr>
              <a:t>venenatis </a:t>
            </a:r>
            <a:r>
              <a:rPr sz="850" spc="35" dirty="0">
                <a:solidFill>
                  <a:srgbClr val="6D6D6D"/>
                </a:solidFill>
                <a:latin typeface="Gill Sans MT"/>
                <a:cs typeface="Gill Sans MT"/>
              </a:rPr>
              <a:t>rhoncus </a:t>
            </a:r>
            <a:r>
              <a:rPr sz="850" spc="20" dirty="0">
                <a:solidFill>
                  <a:srgbClr val="6D6D6D"/>
                </a:solidFill>
                <a:latin typeface="Gill Sans MT"/>
                <a:cs typeface="Gill Sans MT"/>
              </a:rPr>
              <a:t>et </a:t>
            </a:r>
            <a:r>
              <a:rPr sz="850" spc="25" dirty="0">
                <a:solidFill>
                  <a:srgbClr val="6D6D6D"/>
                </a:solidFill>
                <a:latin typeface="Gill Sans MT"/>
                <a:cs typeface="Gill Sans MT"/>
              </a:rPr>
              <a:t>rutrum </a:t>
            </a:r>
            <a:r>
              <a:rPr sz="850" spc="30" dirty="0">
                <a:solidFill>
                  <a:srgbClr val="6D6D6D"/>
                </a:solidFill>
                <a:latin typeface="Gill Sans MT"/>
                <a:cs typeface="Gill Sans MT"/>
              </a:rPr>
              <a:t>non at </a:t>
            </a:r>
            <a:r>
              <a:rPr sz="850" spc="50" dirty="0">
                <a:solidFill>
                  <a:srgbClr val="6D6D6D"/>
                </a:solidFill>
                <a:latin typeface="Gill Sans MT"/>
                <a:cs typeface="Gill Sans MT"/>
              </a:rPr>
              <a:t>habitasse </a:t>
            </a:r>
            <a:r>
              <a:rPr sz="850" spc="45" dirty="0">
                <a:solidFill>
                  <a:srgbClr val="6D6D6D"/>
                </a:solidFill>
                <a:latin typeface="Gill Sans MT"/>
                <a:cs typeface="Gill Sans MT"/>
              </a:rPr>
              <a:t>mus, </a:t>
            </a:r>
            <a:r>
              <a:rPr sz="850" spc="40" dirty="0">
                <a:solidFill>
                  <a:srgbClr val="6D6D6D"/>
                </a:solidFill>
                <a:latin typeface="Gill Sans MT"/>
                <a:cs typeface="Gill Sans MT"/>
              </a:rPr>
              <a:t>conubia </a:t>
            </a:r>
            <a:r>
              <a:rPr sz="850" spc="5" dirty="0">
                <a:solidFill>
                  <a:srgbClr val="6D6D6D"/>
                </a:solidFill>
                <a:latin typeface="Gill Sans MT"/>
                <a:cs typeface="Gill Sans MT"/>
              </a:rPr>
              <a:t>laoreet  </a:t>
            </a:r>
            <a:r>
              <a:rPr sz="850" spc="40" dirty="0">
                <a:solidFill>
                  <a:srgbClr val="6D6D6D"/>
                </a:solidFill>
                <a:latin typeface="Gill Sans MT"/>
                <a:cs typeface="Gill Sans MT"/>
              </a:rPr>
              <a:t>vehicula </a:t>
            </a:r>
            <a:r>
              <a:rPr sz="850" spc="4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95" dirty="0">
                <a:solidFill>
                  <a:srgbClr val="6D6D6D"/>
                </a:solidFill>
                <a:latin typeface="Gill Sans MT"/>
                <a:cs typeface="Gill Sans MT"/>
              </a:rPr>
              <a:t>magna</a:t>
            </a:r>
            <a:r>
              <a:rPr sz="85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60" dirty="0">
                <a:solidFill>
                  <a:srgbClr val="6D6D6D"/>
                </a:solidFill>
                <a:latin typeface="Gill Sans MT"/>
                <a:cs typeface="Gill Sans MT"/>
              </a:rPr>
              <a:t>egestas</a:t>
            </a:r>
            <a:r>
              <a:rPr sz="85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35" dirty="0">
                <a:solidFill>
                  <a:srgbClr val="6D6D6D"/>
                </a:solidFill>
                <a:latin typeface="Gill Sans MT"/>
                <a:cs typeface="Gill Sans MT"/>
              </a:rPr>
              <a:t>sodales</a:t>
            </a:r>
            <a:r>
              <a:rPr sz="850" spc="10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30" dirty="0">
                <a:solidFill>
                  <a:srgbClr val="6D6D6D"/>
                </a:solidFill>
                <a:latin typeface="Gill Sans MT"/>
                <a:cs typeface="Gill Sans MT"/>
              </a:rPr>
              <a:t>arcu</a:t>
            </a:r>
            <a:r>
              <a:rPr sz="85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dirty="0">
                <a:solidFill>
                  <a:srgbClr val="6D6D6D"/>
                </a:solidFill>
                <a:latin typeface="Gill Sans MT"/>
                <a:cs typeface="Gill Sans MT"/>
              </a:rPr>
              <a:t>ultricies.</a:t>
            </a:r>
            <a:r>
              <a:rPr sz="85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50" dirty="0">
                <a:solidFill>
                  <a:srgbClr val="6D6D6D"/>
                </a:solidFill>
                <a:latin typeface="Gill Sans MT"/>
                <a:cs typeface="Gill Sans MT"/>
              </a:rPr>
              <a:t>Quam</a:t>
            </a:r>
            <a:r>
              <a:rPr sz="850" spc="10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30" dirty="0">
                <a:solidFill>
                  <a:srgbClr val="6D6D6D"/>
                </a:solidFill>
                <a:latin typeface="Gill Sans MT"/>
                <a:cs typeface="Gill Sans MT"/>
              </a:rPr>
              <a:t>pulvinar</a:t>
            </a:r>
            <a:r>
              <a:rPr sz="85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50" dirty="0">
                <a:solidFill>
                  <a:srgbClr val="6D6D6D"/>
                </a:solidFill>
                <a:latin typeface="Gill Sans MT"/>
                <a:cs typeface="Gill Sans MT"/>
              </a:rPr>
              <a:t>eget</a:t>
            </a:r>
            <a:r>
              <a:rPr sz="85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dirty="0">
                <a:solidFill>
                  <a:srgbClr val="6D6D6D"/>
                </a:solidFill>
                <a:latin typeface="Gill Sans MT"/>
                <a:cs typeface="Gill Sans MT"/>
              </a:rPr>
              <a:t>in</a:t>
            </a:r>
            <a:r>
              <a:rPr sz="850" spc="10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65" dirty="0">
                <a:solidFill>
                  <a:srgbClr val="6D6D6D"/>
                </a:solidFill>
                <a:latin typeface="Gill Sans MT"/>
                <a:cs typeface="Gill Sans MT"/>
              </a:rPr>
              <a:t>magnis</a:t>
            </a:r>
            <a:r>
              <a:rPr sz="85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30" dirty="0">
                <a:solidFill>
                  <a:srgbClr val="6D6D6D"/>
                </a:solidFill>
                <a:latin typeface="Gill Sans MT"/>
                <a:cs typeface="Gill Sans MT"/>
              </a:rPr>
              <a:t>curae</a:t>
            </a:r>
            <a:r>
              <a:rPr sz="85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45" dirty="0">
                <a:solidFill>
                  <a:srgbClr val="6D6D6D"/>
                </a:solidFill>
                <a:latin typeface="Gill Sans MT"/>
                <a:cs typeface="Gill Sans MT"/>
              </a:rPr>
              <a:t>netus</a:t>
            </a:r>
            <a:r>
              <a:rPr sz="850" spc="10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45" dirty="0">
                <a:solidFill>
                  <a:srgbClr val="6D6D6D"/>
                </a:solidFill>
                <a:latin typeface="Gill Sans MT"/>
                <a:cs typeface="Gill Sans MT"/>
              </a:rPr>
              <a:t>gravida</a:t>
            </a:r>
            <a:r>
              <a:rPr sz="85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15" dirty="0">
                <a:solidFill>
                  <a:srgbClr val="6D6D6D"/>
                </a:solidFill>
                <a:latin typeface="Gill Sans MT"/>
                <a:cs typeface="Gill Sans MT"/>
              </a:rPr>
              <a:t>tristique</a:t>
            </a:r>
            <a:r>
              <a:rPr sz="85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15" dirty="0">
                <a:solidFill>
                  <a:srgbClr val="6D6D6D"/>
                </a:solidFill>
                <a:latin typeface="Gill Sans MT"/>
                <a:cs typeface="Gill Sans MT"/>
              </a:rPr>
              <a:t>arcu,</a:t>
            </a:r>
            <a:r>
              <a:rPr sz="850" spc="10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40" dirty="0">
                <a:solidFill>
                  <a:srgbClr val="6D6D6D"/>
                </a:solidFill>
                <a:latin typeface="Gill Sans MT"/>
                <a:cs typeface="Gill Sans MT"/>
              </a:rPr>
              <a:t>dictumst</a:t>
            </a:r>
            <a:r>
              <a:rPr sz="85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50" dirty="0">
                <a:solidFill>
                  <a:srgbClr val="6D6D6D"/>
                </a:solidFill>
                <a:latin typeface="Gill Sans MT"/>
                <a:cs typeface="Gill Sans MT"/>
              </a:rPr>
              <a:t>bibendum</a:t>
            </a:r>
            <a:r>
              <a:rPr sz="85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50" dirty="0">
                <a:solidFill>
                  <a:srgbClr val="6D6D6D"/>
                </a:solidFill>
                <a:latin typeface="Gill Sans MT"/>
                <a:cs typeface="Gill Sans MT"/>
              </a:rPr>
              <a:t>senectus</a:t>
            </a:r>
            <a:r>
              <a:rPr sz="850" spc="10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35" dirty="0">
                <a:solidFill>
                  <a:srgbClr val="6D6D6D"/>
                </a:solidFill>
                <a:latin typeface="Gill Sans MT"/>
                <a:cs typeface="Gill Sans MT"/>
              </a:rPr>
              <a:t>donec</a:t>
            </a:r>
            <a:r>
              <a:rPr sz="85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45" dirty="0">
                <a:solidFill>
                  <a:srgbClr val="6D6D6D"/>
                </a:solidFill>
                <a:latin typeface="Gill Sans MT"/>
                <a:cs typeface="Gill Sans MT"/>
              </a:rPr>
              <a:t>quisque</a:t>
            </a:r>
            <a:r>
              <a:rPr sz="850" spc="10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5" dirty="0">
                <a:solidFill>
                  <a:srgbClr val="6D6D6D"/>
                </a:solidFill>
                <a:latin typeface="Gill Sans MT"/>
                <a:cs typeface="Gill Sans MT"/>
              </a:rPr>
              <a:t>nisi</a:t>
            </a:r>
            <a:r>
              <a:rPr sz="85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15" dirty="0">
                <a:solidFill>
                  <a:srgbClr val="6D6D6D"/>
                </a:solidFill>
                <a:latin typeface="Gill Sans MT"/>
                <a:cs typeface="Gill Sans MT"/>
              </a:rPr>
              <a:t>molestie</a:t>
            </a:r>
            <a:r>
              <a:rPr sz="85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35" dirty="0">
                <a:solidFill>
                  <a:srgbClr val="6D6D6D"/>
                </a:solidFill>
                <a:latin typeface="Gill Sans MT"/>
                <a:cs typeface="Gill Sans MT"/>
              </a:rPr>
              <a:t>aliquam,</a:t>
            </a:r>
            <a:r>
              <a:rPr sz="850" spc="10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-5" dirty="0">
                <a:solidFill>
                  <a:srgbClr val="6D6D6D"/>
                </a:solidFill>
                <a:latin typeface="Gill Sans MT"/>
                <a:cs typeface="Gill Sans MT"/>
              </a:rPr>
              <a:t>leo </a:t>
            </a:r>
            <a:r>
              <a:rPr sz="85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25" dirty="0">
                <a:solidFill>
                  <a:srgbClr val="6D6D6D"/>
                </a:solidFill>
                <a:latin typeface="Gill Sans MT"/>
                <a:cs typeface="Gill Sans MT"/>
              </a:rPr>
              <a:t>posuere</a:t>
            </a:r>
            <a:r>
              <a:rPr sz="850" spc="9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60" dirty="0">
                <a:solidFill>
                  <a:srgbClr val="6D6D6D"/>
                </a:solidFill>
                <a:latin typeface="Gill Sans MT"/>
                <a:cs typeface="Gill Sans MT"/>
              </a:rPr>
              <a:t>malesuada</a:t>
            </a:r>
            <a:r>
              <a:rPr sz="850" spc="9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35" dirty="0">
                <a:solidFill>
                  <a:srgbClr val="6D6D6D"/>
                </a:solidFill>
                <a:latin typeface="Gill Sans MT"/>
                <a:cs typeface="Gill Sans MT"/>
              </a:rPr>
              <a:t>sagittis</a:t>
            </a:r>
            <a:r>
              <a:rPr sz="850" spc="9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50" dirty="0">
                <a:solidFill>
                  <a:srgbClr val="6D6D6D"/>
                </a:solidFill>
                <a:latin typeface="Gill Sans MT"/>
                <a:cs typeface="Gill Sans MT"/>
              </a:rPr>
              <a:t>semper</a:t>
            </a:r>
            <a:r>
              <a:rPr sz="850" spc="9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15" dirty="0">
                <a:solidFill>
                  <a:srgbClr val="6D6D6D"/>
                </a:solidFill>
                <a:latin typeface="Gill Sans MT"/>
                <a:cs typeface="Gill Sans MT"/>
              </a:rPr>
              <a:t>morbi</a:t>
            </a:r>
            <a:r>
              <a:rPr sz="850" spc="9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40" dirty="0">
                <a:solidFill>
                  <a:srgbClr val="6D6D6D"/>
                </a:solidFill>
                <a:latin typeface="Gill Sans MT"/>
                <a:cs typeface="Gill Sans MT"/>
              </a:rPr>
              <a:t>urna</a:t>
            </a:r>
            <a:r>
              <a:rPr sz="850" spc="9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850" spc="10" dirty="0">
                <a:solidFill>
                  <a:srgbClr val="6D6D6D"/>
                </a:solidFill>
                <a:latin typeface="Gill Sans MT"/>
                <a:cs typeface="Gill Sans MT"/>
              </a:rPr>
              <a:t>at.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622088" y="5980585"/>
            <a:ext cx="1138555" cy="316230"/>
          </a:xfrm>
          <a:custGeom>
            <a:avLst/>
            <a:gdLst/>
            <a:ahLst/>
            <a:cxnLst/>
            <a:rect l="l" t="t" r="r" b="b"/>
            <a:pathLst>
              <a:path w="1138555" h="316229">
                <a:moveTo>
                  <a:pt x="1100858" y="316090"/>
                </a:moveTo>
                <a:lnTo>
                  <a:pt x="37683" y="316090"/>
                </a:lnTo>
                <a:lnTo>
                  <a:pt x="23014" y="313129"/>
                </a:lnTo>
                <a:lnTo>
                  <a:pt x="11036" y="305055"/>
                </a:lnTo>
                <a:lnTo>
                  <a:pt x="2960" y="293080"/>
                </a:lnTo>
                <a:lnTo>
                  <a:pt x="0" y="278417"/>
                </a:lnTo>
                <a:lnTo>
                  <a:pt x="0" y="37683"/>
                </a:lnTo>
                <a:lnTo>
                  <a:pt x="2960" y="23014"/>
                </a:lnTo>
                <a:lnTo>
                  <a:pt x="11036" y="11036"/>
                </a:lnTo>
                <a:lnTo>
                  <a:pt x="23014" y="2960"/>
                </a:lnTo>
                <a:lnTo>
                  <a:pt x="37683" y="0"/>
                </a:lnTo>
                <a:lnTo>
                  <a:pt x="1100858" y="0"/>
                </a:lnTo>
                <a:lnTo>
                  <a:pt x="1115521" y="2960"/>
                </a:lnTo>
                <a:lnTo>
                  <a:pt x="1127496" y="11036"/>
                </a:lnTo>
                <a:lnTo>
                  <a:pt x="1135570" y="23014"/>
                </a:lnTo>
                <a:lnTo>
                  <a:pt x="1138531" y="37683"/>
                </a:lnTo>
                <a:lnTo>
                  <a:pt x="1138531" y="278417"/>
                </a:lnTo>
                <a:lnTo>
                  <a:pt x="1135570" y="293080"/>
                </a:lnTo>
                <a:lnTo>
                  <a:pt x="1127496" y="305055"/>
                </a:lnTo>
                <a:lnTo>
                  <a:pt x="1115521" y="313129"/>
                </a:lnTo>
                <a:lnTo>
                  <a:pt x="1100858" y="316090"/>
                </a:lnTo>
                <a:close/>
              </a:path>
            </a:pathLst>
          </a:custGeom>
          <a:ln w="5124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572675" y="5509850"/>
            <a:ext cx="882650" cy="228600"/>
          </a:xfrm>
          <a:custGeom>
            <a:avLst/>
            <a:gdLst/>
            <a:ahLst/>
            <a:cxnLst/>
            <a:rect l="l" t="t" r="r" b="b"/>
            <a:pathLst>
              <a:path w="882650" h="228600">
                <a:moveTo>
                  <a:pt x="842148" y="0"/>
                </a:moveTo>
                <a:lnTo>
                  <a:pt x="40101" y="0"/>
                </a:lnTo>
                <a:lnTo>
                  <a:pt x="24492" y="3151"/>
                </a:lnTo>
                <a:lnTo>
                  <a:pt x="11745" y="11745"/>
                </a:lnTo>
                <a:lnTo>
                  <a:pt x="3151" y="24492"/>
                </a:lnTo>
                <a:lnTo>
                  <a:pt x="0" y="40101"/>
                </a:lnTo>
                <a:lnTo>
                  <a:pt x="0" y="188477"/>
                </a:lnTo>
                <a:lnTo>
                  <a:pt x="3151" y="204086"/>
                </a:lnTo>
                <a:lnTo>
                  <a:pt x="11745" y="216833"/>
                </a:lnTo>
                <a:lnTo>
                  <a:pt x="24492" y="225427"/>
                </a:lnTo>
                <a:lnTo>
                  <a:pt x="40101" y="228579"/>
                </a:lnTo>
                <a:lnTo>
                  <a:pt x="842148" y="228579"/>
                </a:lnTo>
                <a:lnTo>
                  <a:pt x="857757" y="225427"/>
                </a:lnTo>
                <a:lnTo>
                  <a:pt x="870504" y="216833"/>
                </a:lnTo>
                <a:lnTo>
                  <a:pt x="879098" y="204086"/>
                </a:lnTo>
                <a:lnTo>
                  <a:pt x="882250" y="188477"/>
                </a:lnTo>
                <a:lnTo>
                  <a:pt x="882250" y="40101"/>
                </a:lnTo>
                <a:lnTo>
                  <a:pt x="879098" y="24492"/>
                </a:lnTo>
                <a:lnTo>
                  <a:pt x="870504" y="11745"/>
                </a:lnTo>
                <a:lnTo>
                  <a:pt x="857757" y="3151"/>
                </a:lnTo>
                <a:lnTo>
                  <a:pt x="842148" y="0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2827155" y="5529444"/>
            <a:ext cx="376555" cy="161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-25" dirty="0">
                <a:solidFill>
                  <a:srgbClr val="FFFFFF"/>
                </a:solidFill>
                <a:latin typeface="Gill Sans MT"/>
                <a:cs typeface="Gill Sans MT"/>
              </a:rPr>
              <a:t>EDITAR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3510130" y="5509850"/>
            <a:ext cx="882650" cy="228600"/>
          </a:xfrm>
          <a:custGeom>
            <a:avLst/>
            <a:gdLst/>
            <a:ahLst/>
            <a:cxnLst/>
            <a:rect l="l" t="t" r="r" b="b"/>
            <a:pathLst>
              <a:path w="882650" h="228600">
                <a:moveTo>
                  <a:pt x="842148" y="0"/>
                </a:moveTo>
                <a:lnTo>
                  <a:pt x="40101" y="0"/>
                </a:lnTo>
                <a:lnTo>
                  <a:pt x="24492" y="3151"/>
                </a:lnTo>
                <a:lnTo>
                  <a:pt x="11745" y="11745"/>
                </a:lnTo>
                <a:lnTo>
                  <a:pt x="3151" y="24492"/>
                </a:lnTo>
                <a:lnTo>
                  <a:pt x="0" y="40101"/>
                </a:lnTo>
                <a:lnTo>
                  <a:pt x="0" y="188477"/>
                </a:lnTo>
                <a:lnTo>
                  <a:pt x="3151" y="204086"/>
                </a:lnTo>
                <a:lnTo>
                  <a:pt x="11745" y="216833"/>
                </a:lnTo>
                <a:lnTo>
                  <a:pt x="24492" y="225427"/>
                </a:lnTo>
                <a:lnTo>
                  <a:pt x="40101" y="228579"/>
                </a:lnTo>
                <a:lnTo>
                  <a:pt x="842148" y="228579"/>
                </a:lnTo>
                <a:lnTo>
                  <a:pt x="857757" y="225427"/>
                </a:lnTo>
                <a:lnTo>
                  <a:pt x="870504" y="216833"/>
                </a:lnTo>
                <a:lnTo>
                  <a:pt x="879098" y="204086"/>
                </a:lnTo>
                <a:lnTo>
                  <a:pt x="882250" y="188477"/>
                </a:lnTo>
                <a:lnTo>
                  <a:pt x="882250" y="40101"/>
                </a:lnTo>
                <a:lnTo>
                  <a:pt x="879098" y="24492"/>
                </a:lnTo>
                <a:lnTo>
                  <a:pt x="870504" y="11745"/>
                </a:lnTo>
                <a:lnTo>
                  <a:pt x="857757" y="3151"/>
                </a:lnTo>
                <a:lnTo>
                  <a:pt x="842148" y="0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3703509" y="5529444"/>
            <a:ext cx="498475" cy="161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dirty="0">
                <a:solidFill>
                  <a:srgbClr val="FFFFFF"/>
                </a:solidFill>
                <a:latin typeface="Gill Sans MT"/>
                <a:cs typeface="Gill Sans MT"/>
              </a:rPr>
              <a:t>ELIMINAR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447784" y="5509850"/>
            <a:ext cx="1374775" cy="228600"/>
          </a:xfrm>
          <a:custGeom>
            <a:avLst/>
            <a:gdLst/>
            <a:ahLst/>
            <a:cxnLst/>
            <a:rect l="l" t="t" r="r" b="b"/>
            <a:pathLst>
              <a:path w="1374775" h="228600">
                <a:moveTo>
                  <a:pt x="1334069" y="0"/>
                </a:moveTo>
                <a:lnTo>
                  <a:pt x="40101" y="0"/>
                </a:lnTo>
                <a:lnTo>
                  <a:pt x="24492" y="3151"/>
                </a:lnTo>
                <a:lnTo>
                  <a:pt x="11745" y="11745"/>
                </a:lnTo>
                <a:lnTo>
                  <a:pt x="3151" y="24492"/>
                </a:lnTo>
                <a:lnTo>
                  <a:pt x="0" y="40101"/>
                </a:lnTo>
                <a:lnTo>
                  <a:pt x="0" y="188477"/>
                </a:lnTo>
                <a:lnTo>
                  <a:pt x="3151" y="204086"/>
                </a:lnTo>
                <a:lnTo>
                  <a:pt x="11745" y="216833"/>
                </a:lnTo>
                <a:lnTo>
                  <a:pt x="24492" y="225427"/>
                </a:lnTo>
                <a:lnTo>
                  <a:pt x="40101" y="228579"/>
                </a:lnTo>
                <a:lnTo>
                  <a:pt x="1334069" y="228579"/>
                </a:lnTo>
                <a:lnTo>
                  <a:pt x="1349678" y="225427"/>
                </a:lnTo>
                <a:lnTo>
                  <a:pt x="1362425" y="216833"/>
                </a:lnTo>
                <a:lnTo>
                  <a:pt x="1371020" y="204086"/>
                </a:lnTo>
                <a:lnTo>
                  <a:pt x="1374171" y="188477"/>
                </a:lnTo>
                <a:lnTo>
                  <a:pt x="1374171" y="40101"/>
                </a:lnTo>
                <a:lnTo>
                  <a:pt x="1371020" y="24492"/>
                </a:lnTo>
                <a:lnTo>
                  <a:pt x="1362425" y="11745"/>
                </a:lnTo>
                <a:lnTo>
                  <a:pt x="1349678" y="3151"/>
                </a:lnTo>
                <a:lnTo>
                  <a:pt x="1334069" y="0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4556356" y="5540994"/>
            <a:ext cx="1203325" cy="161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-30" dirty="0">
                <a:solidFill>
                  <a:srgbClr val="FFFFFF"/>
                </a:solidFill>
                <a:latin typeface="Gill Sans MT"/>
                <a:cs typeface="Gill Sans MT"/>
              </a:rPr>
              <a:t>RENOVAR</a:t>
            </a:r>
            <a:r>
              <a:rPr sz="85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850" spc="-30" dirty="0">
                <a:solidFill>
                  <a:srgbClr val="FFFFFF"/>
                </a:solidFill>
                <a:latin typeface="Gill Sans MT"/>
                <a:cs typeface="Gill Sans MT"/>
              </a:rPr>
              <a:t>PUBLICACIÓN</a:t>
            </a:r>
            <a:endParaRPr sz="850">
              <a:latin typeface="Gill Sans MT"/>
              <a:cs typeface="Gill Sans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994996" y="6053924"/>
            <a:ext cx="396240" cy="161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-55" dirty="0">
                <a:solidFill>
                  <a:srgbClr val="C1C1C1"/>
                </a:solidFill>
                <a:latin typeface="Gill Sans MT"/>
                <a:cs typeface="Gill Sans MT"/>
              </a:rPr>
              <a:t>T</a:t>
            </a:r>
            <a:r>
              <a:rPr sz="850" spc="-50" dirty="0">
                <a:solidFill>
                  <a:srgbClr val="C1C1C1"/>
                </a:solidFill>
                <a:latin typeface="Gill Sans MT"/>
                <a:cs typeface="Gill Sans MT"/>
              </a:rPr>
              <a:t>O</a:t>
            </a:r>
            <a:r>
              <a:rPr sz="850" spc="-30" dirty="0">
                <a:solidFill>
                  <a:srgbClr val="C1C1C1"/>
                </a:solidFill>
                <a:latin typeface="Gill Sans MT"/>
                <a:cs typeface="Gill Sans MT"/>
              </a:rPr>
              <a:t>D</a:t>
            </a:r>
            <a:r>
              <a:rPr sz="850" spc="45" dirty="0">
                <a:solidFill>
                  <a:srgbClr val="C1C1C1"/>
                </a:solidFill>
                <a:latin typeface="Gill Sans MT"/>
                <a:cs typeface="Gill Sans MT"/>
              </a:rPr>
              <a:t>OS</a:t>
            </a:r>
            <a:endParaRPr sz="850">
              <a:latin typeface="Gill Sans MT"/>
              <a:cs typeface="Gill Sans MT"/>
            </a:endParaRPr>
          </a:p>
        </p:txBody>
      </p:sp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1530" y="7733332"/>
            <a:ext cx="19287524" cy="6256704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4823174" y="2393367"/>
            <a:ext cx="901700" cy="182245"/>
            <a:chOff x="4448524" y="2393367"/>
            <a:chExt cx="901700" cy="182245"/>
          </a:xfrm>
        </p:grpSpPr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48524" y="2393367"/>
              <a:ext cx="177009" cy="18168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650417" y="2400702"/>
              <a:ext cx="114300" cy="167005"/>
            </a:xfrm>
            <a:custGeom>
              <a:avLst/>
              <a:gdLst/>
              <a:ahLst/>
              <a:cxnLst/>
              <a:rect l="l" t="t" r="r" b="b"/>
              <a:pathLst>
                <a:path w="114300" h="167005">
                  <a:moveTo>
                    <a:pt x="0" y="0"/>
                  </a:moveTo>
                  <a:lnTo>
                    <a:pt x="0" y="167007"/>
                  </a:lnTo>
                  <a:lnTo>
                    <a:pt x="8608" y="167007"/>
                  </a:lnTo>
                  <a:lnTo>
                    <a:pt x="8608" y="88053"/>
                  </a:lnTo>
                  <a:lnTo>
                    <a:pt x="78953" y="88053"/>
                  </a:lnTo>
                  <a:lnTo>
                    <a:pt x="78953" y="79199"/>
                  </a:lnTo>
                  <a:lnTo>
                    <a:pt x="8608" y="79199"/>
                  </a:lnTo>
                  <a:lnTo>
                    <a:pt x="8608" y="8854"/>
                  </a:lnTo>
                  <a:lnTo>
                    <a:pt x="114125" y="8854"/>
                  </a:lnTo>
                  <a:lnTo>
                    <a:pt x="114125" y="0"/>
                  </a:lnTo>
                  <a:lnTo>
                    <a:pt x="0" y="0"/>
                  </a:lnTo>
                  <a:close/>
                </a:path>
              </a:pathLst>
            </a:custGeom>
            <a:ln w="10248">
              <a:solidFill>
                <a:srgbClr val="0160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794303" y="2400705"/>
              <a:ext cx="114300" cy="167005"/>
            </a:xfrm>
            <a:custGeom>
              <a:avLst/>
              <a:gdLst/>
              <a:ahLst/>
              <a:cxnLst/>
              <a:rect l="l" t="t" r="r" b="b"/>
              <a:pathLst>
                <a:path w="114300" h="167005">
                  <a:moveTo>
                    <a:pt x="8608" y="8854"/>
                  </a:moveTo>
                  <a:lnTo>
                    <a:pt x="105271" y="8854"/>
                  </a:lnTo>
                  <a:lnTo>
                    <a:pt x="105271" y="0"/>
                  </a:lnTo>
                  <a:lnTo>
                    <a:pt x="0" y="0"/>
                  </a:lnTo>
                  <a:lnTo>
                    <a:pt x="0" y="167007"/>
                  </a:lnTo>
                  <a:lnTo>
                    <a:pt x="114125" y="167007"/>
                  </a:lnTo>
                  <a:lnTo>
                    <a:pt x="114125" y="158142"/>
                  </a:lnTo>
                  <a:lnTo>
                    <a:pt x="8608" y="158142"/>
                  </a:lnTo>
                  <a:lnTo>
                    <a:pt x="8608" y="88053"/>
                  </a:lnTo>
                  <a:lnTo>
                    <a:pt x="70098" y="88053"/>
                  </a:lnTo>
                  <a:lnTo>
                    <a:pt x="70098" y="79189"/>
                  </a:lnTo>
                  <a:lnTo>
                    <a:pt x="8608" y="79189"/>
                  </a:lnTo>
                  <a:lnTo>
                    <a:pt x="8608" y="8854"/>
                  </a:lnTo>
                  <a:close/>
                </a:path>
              </a:pathLst>
            </a:custGeom>
            <a:ln w="10248">
              <a:solidFill>
                <a:srgbClr val="0160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33062" y="2393367"/>
              <a:ext cx="416581" cy="18093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5085" y="23560"/>
            <a:ext cx="14935568" cy="128009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08117" y="731778"/>
            <a:ext cx="3227070" cy="395605"/>
          </a:xfrm>
          <a:prstGeom prst="rect">
            <a:avLst/>
          </a:prstGeom>
          <a:solidFill>
            <a:srgbClr val="01603C"/>
          </a:solidFill>
        </p:spPr>
        <p:txBody>
          <a:bodyPr vert="horz" wrap="square" lIns="0" tIns="25400" rIns="0" bIns="0" rtlCol="0">
            <a:spAutoFit/>
          </a:bodyPr>
          <a:lstStyle/>
          <a:p>
            <a:pPr marR="78740" algn="r">
              <a:lnSpc>
                <a:spcPct val="100000"/>
              </a:lnSpc>
              <a:spcBef>
                <a:spcPts val="200"/>
              </a:spcBef>
            </a:pPr>
            <a:r>
              <a:rPr sz="1500" spc="-85" dirty="0">
                <a:solidFill>
                  <a:srgbClr val="FFFFFF"/>
                </a:solidFill>
                <a:latin typeface="Gill Sans MT"/>
                <a:cs typeface="Gill Sans MT"/>
              </a:rPr>
              <a:t>ANUNCIOS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18768" y="9557398"/>
            <a:ext cx="523240" cy="196850"/>
          </a:xfrm>
          <a:custGeom>
            <a:avLst/>
            <a:gdLst/>
            <a:ahLst/>
            <a:cxnLst/>
            <a:rect l="l" t="t" r="r" b="b"/>
            <a:pathLst>
              <a:path w="523239" h="196850">
                <a:moveTo>
                  <a:pt x="500408" y="196650"/>
                </a:moveTo>
                <a:lnTo>
                  <a:pt x="22399" y="196650"/>
                </a:lnTo>
                <a:lnTo>
                  <a:pt x="13678" y="194889"/>
                </a:lnTo>
                <a:lnTo>
                  <a:pt x="6558" y="190087"/>
                </a:lnTo>
                <a:lnTo>
                  <a:pt x="1759" y="182965"/>
                </a:lnTo>
                <a:lnTo>
                  <a:pt x="0" y="174243"/>
                </a:lnTo>
                <a:lnTo>
                  <a:pt x="0" y="22407"/>
                </a:lnTo>
                <a:lnTo>
                  <a:pt x="1759" y="13688"/>
                </a:lnTo>
                <a:lnTo>
                  <a:pt x="6558" y="6565"/>
                </a:lnTo>
                <a:lnTo>
                  <a:pt x="13678" y="1761"/>
                </a:lnTo>
                <a:lnTo>
                  <a:pt x="22399" y="0"/>
                </a:lnTo>
                <a:lnTo>
                  <a:pt x="500408" y="0"/>
                </a:lnTo>
                <a:lnTo>
                  <a:pt x="509132" y="1761"/>
                </a:lnTo>
                <a:lnTo>
                  <a:pt x="516257" y="6565"/>
                </a:lnTo>
                <a:lnTo>
                  <a:pt x="521062" y="13688"/>
                </a:lnTo>
                <a:lnTo>
                  <a:pt x="522823" y="22407"/>
                </a:lnTo>
                <a:lnTo>
                  <a:pt x="522823" y="174243"/>
                </a:lnTo>
                <a:lnTo>
                  <a:pt x="521062" y="182965"/>
                </a:lnTo>
                <a:lnTo>
                  <a:pt x="516257" y="190087"/>
                </a:lnTo>
                <a:lnTo>
                  <a:pt x="509132" y="194889"/>
                </a:lnTo>
                <a:lnTo>
                  <a:pt x="500408" y="196650"/>
                </a:lnTo>
                <a:close/>
              </a:path>
            </a:pathLst>
          </a:custGeom>
          <a:ln w="5923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9927" y="9557398"/>
            <a:ext cx="728345" cy="196850"/>
          </a:xfrm>
          <a:custGeom>
            <a:avLst/>
            <a:gdLst/>
            <a:ahLst/>
            <a:cxnLst/>
            <a:rect l="l" t="t" r="r" b="b"/>
            <a:pathLst>
              <a:path w="728345" h="196850">
                <a:moveTo>
                  <a:pt x="705770" y="196650"/>
                </a:moveTo>
                <a:lnTo>
                  <a:pt x="22407" y="196650"/>
                </a:lnTo>
                <a:lnTo>
                  <a:pt x="13684" y="194889"/>
                </a:lnTo>
                <a:lnTo>
                  <a:pt x="6562" y="190087"/>
                </a:lnTo>
                <a:lnTo>
                  <a:pt x="1760" y="182965"/>
                </a:lnTo>
                <a:lnTo>
                  <a:pt x="0" y="174243"/>
                </a:lnTo>
                <a:lnTo>
                  <a:pt x="0" y="22407"/>
                </a:lnTo>
                <a:lnTo>
                  <a:pt x="1760" y="13688"/>
                </a:lnTo>
                <a:lnTo>
                  <a:pt x="6562" y="6565"/>
                </a:lnTo>
                <a:lnTo>
                  <a:pt x="13684" y="1761"/>
                </a:lnTo>
                <a:lnTo>
                  <a:pt x="22407" y="0"/>
                </a:lnTo>
                <a:lnTo>
                  <a:pt x="705770" y="0"/>
                </a:lnTo>
                <a:lnTo>
                  <a:pt x="714493" y="1761"/>
                </a:lnTo>
                <a:lnTo>
                  <a:pt x="721615" y="6565"/>
                </a:lnTo>
                <a:lnTo>
                  <a:pt x="726417" y="13688"/>
                </a:lnTo>
                <a:lnTo>
                  <a:pt x="728178" y="22407"/>
                </a:lnTo>
                <a:lnTo>
                  <a:pt x="728178" y="174243"/>
                </a:lnTo>
                <a:lnTo>
                  <a:pt x="726417" y="182965"/>
                </a:lnTo>
                <a:lnTo>
                  <a:pt x="721615" y="190087"/>
                </a:lnTo>
                <a:lnTo>
                  <a:pt x="714493" y="194889"/>
                </a:lnTo>
                <a:lnTo>
                  <a:pt x="705770" y="196650"/>
                </a:lnTo>
                <a:close/>
              </a:path>
            </a:pathLst>
          </a:custGeom>
          <a:ln w="5923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74553" y="9588137"/>
            <a:ext cx="37846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COM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P</a:t>
            </a:r>
            <a:r>
              <a:rPr sz="650" spc="-10" dirty="0">
                <a:solidFill>
                  <a:srgbClr val="6D6D6D"/>
                </a:solidFill>
                <a:latin typeface="Gill Sans MT"/>
                <a:cs typeface="Gill Sans MT"/>
              </a:rPr>
              <a:t>RA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48666" y="9588137"/>
            <a:ext cx="70358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Ceado: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02/02/2021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82095" y="9557398"/>
            <a:ext cx="956310" cy="205104"/>
          </a:xfrm>
          <a:custGeom>
            <a:avLst/>
            <a:gdLst/>
            <a:ahLst/>
            <a:cxnLst/>
            <a:rect l="l" t="t" r="r" b="b"/>
            <a:pathLst>
              <a:path w="956310" h="205104">
                <a:moveTo>
                  <a:pt x="933880" y="204548"/>
                </a:moveTo>
                <a:lnTo>
                  <a:pt x="22407" y="196650"/>
                </a:lnTo>
                <a:lnTo>
                  <a:pt x="0" y="174243"/>
                </a:lnTo>
                <a:lnTo>
                  <a:pt x="0" y="22407"/>
                </a:lnTo>
                <a:lnTo>
                  <a:pt x="1760" y="13688"/>
                </a:lnTo>
                <a:lnTo>
                  <a:pt x="6562" y="6565"/>
                </a:lnTo>
                <a:lnTo>
                  <a:pt x="13684" y="1761"/>
                </a:lnTo>
                <a:lnTo>
                  <a:pt x="22407" y="0"/>
                </a:lnTo>
                <a:lnTo>
                  <a:pt x="933880" y="7898"/>
                </a:lnTo>
                <a:lnTo>
                  <a:pt x="942599" y="9660"/>
                </a:lnTo>
                <a:lnTo>
                  <a:pt x="949721" y="14463"/>
                </a:lnTo>
                <a:lnTo>
                  <a:pt x="954525" y="21586"/>
                </a:lnTo>
                <a:lnTo>
                  <a:pt x="956287" y="30305"/>
                </a:lnTo>
                <a:lnTo>
                  <a:pt x="956287" y="182141"/>
                </a:lnTo>
                <a:lnTo>
                  <a:pt x="954525" y="190863"/>
                </a:lnTo>
                <a:lnTo>
                  <a:pt x="949721" y="197986"/>
                </a:lnTo>
                <a:lnTo>
                  <a:pt x="942599" y="202787"/>
                </a:lnTo>
                <a:lnTo>
                  <a:pt x="933880" y="204548"/>
                </a:lnTo>
                <a:close/>
              </a:path>
            </a:pathLst>
          </a:custGeom>
          <a:ln w="5923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61569" y="9586124"/>
            <a:ext cx="80010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10" dirty="0">
                <a:solidFill>
                  <a:srgbClr val="6D6D6D"/>
                </a:solidFill>
                <a:latin typeface="Gill Sans MT"/>
                <a:cs typeface="Gill Sans MT"/>
              </a:rPr>
              <a:t>GESTIÓN</a:t>
            </a:r>
            <a:r>
              <a:rPr sz="650" spc="4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FORESTAL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82086" y="9565296"/>
            <a:ext cx="569595" cy="205104"/>
          </a:xfrm>
          <a:custGeom>
            <a:avLst/>
            <a:gdLst/>
            <a:ahLst/>
            <a:cxnLst/>
            <a:rect l="l" t="t" r="r" b="b"/>
            <a:pathLst>
              <a:path w="569595" h="205104">
                <a:moveTo>
                  <a:pt x="546858" y="204548"/>
                </a:moveTo>
                <a:lnTo>
                  <a:pt x="22407" y="196650"/>
                </a:lnTo>
                <a:lnTo>
                  <a:pt x="0" y="174243"/>
                </a:lnTo>
                <a:lnTo>
                  <a:pt x="0" y="22407"/>
                </a:lnTo>
                <a:lnTo>
                  <a:pt x="1759" y="13688"/>
                </a:lnTo>
                <a:lnTo>
                  <a:pt x="6559" y="6565"/>
                </a:lnTo>
                <a:lnTo>
                  <a:pt x="13681" y="1761"/>
                </a:lnTo>
                <a:lnTo>
                  <a:pt x="22407" y="0"/>
                </a:lnTo>
                <a:lnTo>
                  <a:pt x="546858" y="7898"/>
                </a:lnTo>
                <a:lnTo>
                  <a:pt x="555580" y="9660"/>
                </a:lnTo>
                <a:lnTo>
                  <a:pt x="562703" y="14463"/>
                </a:lnTo>
                <a:lnTo>
                  <a:pt x="567504" y="21586"/>
                </a:lnTo>
                <a:lnTo>
                  <a:pt x="569265" y="30305"/>
                </a:lnTo>
                <a:lnTo>
                  <a:pt x="569265" y="182141"/>
                </a:lnTo>
                <a:lnTo>
                  <a:pt x="567504" y="190863"/>
                </a:lnTo>
                <a:lnTo>
                  <a:pt x="562703" y="197986"/>
                </a:lnTo>
                <a:lnTo>
                  <a:pt x="555580" y="202787"/>
                </a:lnTo>
                <a:lnTo>
                  <a:pt x="546858" y="204548"/>
                </a:lnTo>
                <a:close/>
              </a:path>
            </a:pathLst>
          </a:custGeom>
          <a:ln w="5923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543646" y="9594022"/>
            <a:ext cx="42481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15" dirty="0">
                <a:solidFill>
                  <a:srgbClr val="6D6D6D"/>
                </a:solidFill>
                <a:latin typeface="Gill Sans MT"/>
                <a:cs typeface="Gill Sans MT"/>
              </a:rPr>
              <a:t>MUNICI</a:t>
            </a:r>
            <a:r>
              <a:rPr sz="650" spc="-25" dirty="0">
                <a:solidFill>
                  <a:srgbClr val="6D6D6D"/>
                </a:solidFill>
                <a:latin typeface="Gill Sans MT"/>
                <a:cs typeface="Gill Sans MT"/>
              </a:rPr>
              <a:t>P</a:t>
            </a:r>
            <a:r>
              <a:rPr sz="650" spc="-45" dirty="0">
                <a:solidFill>
                  <a:srgbClr val="6D6D6D"/>
                </a:solidFill>
                <a:latin typeface="Gill Sans MT"/>
                <a:cs typeface="Gill Sans MT"/>
              </a:rPr>
              <a:t>IO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103748" y="9573194"/>
            <a:ext cx="569595" cy="205104"/>
          </a:xfrm>
          <a:custGeom>
            <a:avLst/>
            <a:gdLst/>
            <a:ahLst/>
            <a:cxnLst/>
            <a:rect l="l" t="t" r="r" b="b"/>
            <a:pathLst>
              <a:path w="569595" h="205104">
                <a:moveTo>
                  <a:pt x="546858" y="204548"/>
                </a:moveTo>
                <a:lnTo>
                  <a:pt x="22407" y="196650"/>
                </a:lnTo>
                <a:lnTo>
                  <a:pt x="0" y="174243"/>
                </a:lnTo>
                <a:lnTo>
                  <a:pt x="0" y="22407"/>
                </a:lnTo>
                <a:lnTo>
                  <a:pt x="1759" y="13688"/>
                </a:lnTo>
                <a:lnTo>
                  <a:pt x="6559" y="6565"/>
                </a:lnTo>
                <a:lnTo>
                  <a:pt x="13681" y="1761"/>
                </a:lnTo>
                <a:lnTo>
                  <a:pt x="22407" y="0"/>
                </a:lnTo>
                <a:lnTo>
                  <a:pt x="546858" y="7898"/>
                </a:lnTo>
                <a:lnTo>
                  <a:pt x="555580" y="9660"/>
                </a:lnTo>
                <a:lnTo>
                  <a:pt x="562703" y="14463"/>
                </a:lnTo>
                <a:lnTo>
                  <a:pt x="567504" y="21586"/>
                </a:lnTo>
                <a:lnTo>
                  <a:pt x="569265" y="30305"/>
                </a:lnTo>
                <a:lnTo>
                  <a:pt x="569265" y="182141"/>
                </a:lnTo>
                <a:lnTo>
                  <a:pt x="567504" y="190863"/>
                </a:lnTo>
                <a:lnTo>
                  <a:pt x="562703" y="197986"/>
                </a:lnTo>
                <a:lnTo>
                  <a:pt x="555580" y="202787"/>
                </a:lnTo>
                <a:lnTo>
                  <a:pt x="546858" y="204548"/>
                </a:lnTo>
                <a:close/>
              </a:path>
            </a:pathLst>
          </a:custGeom>
          <a:ln w="5923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161398" y="9601920"/>
            <a:ext cx="432434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25" dirty="0">
                <a:solidFill>
                  <a:srgbClr val="6D6D6D"/>
                </a:solidFill>
                <a:latin typeface="Gill Sans MT"/>
                <a:cs typeface="Gill Sans MT"/>
              </a:rPr>
              <a:t>PROVINCIA</a:t>
            </a:r>
            <a:endParaRPr sz="650">
              <a:latin typeface="Gill Sans MT"/>
              <a:cs typeface="Gill Sans M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39926" y="7905560"/>
            <a:ext cx="1731694" cy="155983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055764" y="7847207"/>
            <a:ext cx="2319020" cy="102616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6350">
              <a:lnSpc>
                <a:spcPts val="1310"/>
              </a:lnSpc>
              <a:spcBef>
                <a:spcPts val="170"/>
              </a:spcBef>
            </a:pPr>
            <a:r>
              <a:rPr sz="1100" spc="40" dirty="0">
                <a:solidFill>
                  <a:srgbClr val="01603C"/>
                </a:solidFill>
                <a:latin typeface="Gill Sans MT"/>
                <a:cs typeface="Gill Sans MT"/>
              </a:rPr>
              <a:t>Interdum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5" dirty="0">
                <a:solidFill>
                  <a:srgbClr val="01603C"/>
                </a:solidFill>
                <a:latin typeface="Gill Sans MT"/>
                <a:cs typeface="Gill Sans MT"/>
              </a:rPr>
              <a:t>aliquet</a:t>
            </a:r>
            <a:r>
              <a:rPr sz="1100" spc="16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0" dirty="0">
                <a:solidFill>
                  <a:srgbClr val="01603C"/>
                </a:solidFill>
                <a:latin typeface="Gill Sans MT"/>
                <a:cs typeface="Gill Sans MT"/>
              </a:rPr>
              <a:t>risus</a:t>
            </a:r>
            <a:r>
              <a:rPr sz="1100" spc="16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0" dirty="0">
                <a:solidFill>
                  <a:srgbClr val="01603C"/>
                </a:solidFill>
                <a:latin typeface="Gill Sans MT"/>
                <a:cs typeface="Gill Sans MT"/>
              </a:rPr>
              <a:t>dui</a:t>
            </a:r>
            <a:r>
              <a:rPr sz="1100" spc="16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0" dirty="0">
                <a:solidFill>
                  <a:srgbClr val="01603C"/>
                </a:solidFill>
                <a:latin typeface="Gill Sans MT"/>
                <a:cs typeface="Gill Sans MT"/>
              </a:rPr>
              <a:t>sed</a:t>
            </a:r>
            <a:r>
              <a:rPr sz="1100" spc="16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80" dirty="0">
                <a:solidFill>
                  <a:srgbClr val="01603C"/>
                </a:solidFill>
                <a:latin typeface="Gill Sans MT"/>
                <a:cs typeface="Gill Sans MT"/>
              </a:rPr>
              <a:t>class </a:t>
            </a:r>
            <a:r>
              <a:rPr sz="1100" spc="-29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50" dirty="0">
                <a:solidFill>
                  <a:srgbClr val="01603C"/>
                </a:solidFill>
                <a:latin typeface="Gill Sans MT"/>
                <a:cs typeface="Gill Sans MT"/>
              </a:rPr>
              <a:t>eu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85" dirty="0">
                <a:solidFill>
                  <a:srgbClr val="01603C"/>
                </a:solidFill>
                <a:latin typeface="Gill Sans MT"/>
                <a:cs typeface="Gill Sans MT"/>
              </a:rPr>
              <a:t>ad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5" dirty="0">
                <a:solidFill>
                  <a:srgbClr val="01603C"/>
                </a:solidFill>
                <a:latin typeface="Gill Sans MT"/>
                <a:cs typeface="Gill Sans MT"/>
              </a:rPr>
              <a:t>sociis</a:t>
            </a:r>
            <a:r>
              <a:rPr sz="1100" spc="16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5" dirty="0">
                <a:solidFill>
                  <a:srgbClr val="01603C"/>
                </a:solidFill>
                <a:latin typeface="Gill Sans MT"/>
                <a:cs typeface="Gill Sans MT"/>
              </a:rPr>
              <a:t>eget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0" dirty="0">
                <a:solidFill>
                  <a:srgbClr val="01603C"/>
                </a:solidFill>
                <a:latin typeface="Gill Sans MT"/>
                <a:cs typeface="Gill Sans MT"/>
              </a:rPr>
              <a:t>porta,</a:t>
            </a:r>
            <a:r>
              <a:rPr sz="1100" spc="16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65" dirty="0">
                <a:solidFill>
                  <a:srgbClr val="01603C"/>
                </a:solidFill>
                <a:latin typeface="Gill Sans MT"/>
                <a:cs typeface="Gill Sans MT"/>
              </a:rPr>
              <a:t>habitant</a:t>
            </a:r>
            <a:endParaRPr sz="1100">
              <a:latin typeface="Gill Sans MT"/>
              <a:cs typeface="Gill Sans MT"/>
            </a:endParaRPr>
          </a:p>
          <a:p>
            <a:pPr marL="12700">
              <a:lnSpc>
                <a:spcPts val="1255"/>
              </a:lnSpc>
            </a:pPr>
            <a:r>
              <a:rPr sz="1100" spc="65" dirty="0">
                <a:solidFill>
                  <a:srgbClr val="01603C"/>
                </a:solidFill>
                <a:latin typeface="Gill Sans MT"/>
                <a:cs typeface="Gill Sans MT"/>
              </a:rPr>
              <a:t>natoque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85" dirty="0">
                <a:solidFill>
                  <a:srgbClr val="01603C"/>
                </a:solidFill>
                <a:latin typeface="Gill Sans MT"/>
                <a:cs typeface="Gill Sans MT"/>
              </a:rPr>
              <a:t>ac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0" dirty="0">
                <a:solidFill>
                  <a:srgbClr val="01603C"/>
                </a:solidFill>
                <a:latin typeface="Gill Sans MT"/>
                <a:cs typeface="Gill Sans MT"/>
              </a:rPr>
              <a:t>neque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50" dirty="0">
                <a:solidFill>
                  <a:srgbClr val="01603C"/>
                </a:solidFill>
                <a:latin typeface="Gill Sans MT"/>
                <a:cs typeface="Gill Sans MT"/>
              </a:rPr>
              <a:t>inceptos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50" dirty="0">
                <a:solidFill>
                  <a:srgbClr val="01603C"/>
                </a:solidFill>
                <a:latin typeface="Gill Sans MT"/>
                <a:cs typeface="Gill Sans MT"/>
              </a:rPr>
              <a:t>turpis</a:t>
            </a:r>
            <a:endParaRPr sz="1100">
              <a:latin typeface="Gill Sans MT"/>
              <a:cs typeface="Gill Sans MT"/>
            </a:endParaRPr>
          </a:p>
          <a:p>
            <a:pPr marL="12700">
              <a:lnSpc>
                <a:spcPts val="1305"/>
              </a:lnSpc>
            </a:pPr>
            <a:r>
              <a:rPr sz="1100" spc="50" dirty="0">
                <a:solidFill>
                  <a:srgbClr val="01603C"/>
                </a:solidFill>
                <a:latin typeface="Gill Sans MT"/>
                <a:cs typeface="Gill Sans MT"/>
              </a:rPr>
              <a:t>pulvinar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0" dirty="0">
                <a:solidFill>
                  <a:srgbClr val="01603C"/>
                </a:solidFill>
                <a:latin typeface="Gill Sans MT"/>
                <a:cs typeface="Gill Sans MT"/>
              </a:rPr>
              <a:t>parturient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5" dirty="0">
                <a:solidFill>
                  <a:srgbClr val="01603C"/>
                </a:solidFill>
                <a:latin typeface="Gill Sans MT"/>
                <a:cs typeface="Gill Sans MT"/>
              </a:rPr>
              <a:t>suspendisse,</a:t>
            </a:r>
            <a:endParaRPr sz="1100">
              <a:latin typeface="Gill Sans MT"/>
              <a:cs typeface="Gill Sans MT"/>
            </a:endParaRPr>
          </a:p>
          <a:p>
            <a:pPr marL="12700" marR="5080">
              <a:lnSpc>
                <a:spcPts val="1310"/>
              </a:lnSpc>
              <a:spcBef>
                <a:spcPts val="45"/>
              </a:spcBef>
            </a:pPr>
            <a:r>
              <a:rPr sz="1100" spc="40" dirty="0">
                <a:solidFill>
                  <a:srgbClr val="01603C"/>
                </a:solidFill>
                <a:latin typeface="Gill Sans MT"/>
                <a:cs typeface="Gill Sans MT"/>
              </a:rPr>
              <a:t>primis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5" dirty="0">
                <a:solidFill>
                  <a:srgbClr val="01603C"/>
                </a:solidFill>
                <a:latin typeface="Gill Sans MT"/>
                <a:cs typeface="Gill Sans MT"/>
              </a:rPr>
              <a:t>lacinia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0" dirty="0">
                <a:solidFill>
                  <a:srgbClr val="01603C"/>
                </a:solidFill>
                <a:latin typeface="Gill Sans MT"/>
                <a:cs typeface="Gill Sans MT"/>
              </a:rPr>
              <a:t>morbi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5" dirty="0">
                <a:solidFill>
                  <a:srgbClr val="01603C"/>
                </a:solidFill>
                <a:latin typeface="Gill Sans MT"/>
                <a:cs typeface="Gill Sans MT"/>
              </a:rPr>
              <a:t>posuere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55" dirty="0">
                <a:solidFill>
                  <a:srgbClr val="01603C"/>
                </a:solidFill>
                <a:latin typeface="Gill Sans MT"/>
                <a:cs typeface="Gill Sans MT"/>
              </a:rPr>
              <a:t>ullam- </a:t>
            </a:r>
            <a:r>
              <a:rPr sz="1100" spc="-29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0" dirty="0">
                <a:solidFill>
                  <a:srgbClr val="01603C"/>
                </a:solidFill>
                <a:latin typeface="Gill Sans MT"/>
                <a:cs typeface="Gill Sans MT"/>
              </a:rPr>
              <a:t>corper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55" dirty="0">
                <a:solidFill>
                  <a:srgbClr val="01603C"/>
                </a:solidFill>
                <a:latin typeface="Gill Sans MT"/>
                <a:cs typeface="Gill Sans MT"/>
              </a:rPr>
              <a:t>enim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20" dirty="0">
                <a:solidFill>
                  <a:srgbClr val="01603C"/>
                </a:solidFill>
                <a:latin typeface="Gill Sans MT"/>
                <a:cs typeface="Gill Sans MT"/>
              </a:rPr>
              <a:t>mollis</a:t>
            </a:r>
            <a:r>
              <a:rPr sz="1100" spc="16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95" dirty="0">
                <a:solidFill>
                  <a:srgbClr val="01603C"/>
                </a:solidFill>
                <a:latin typeface="Gill Sans MT"/>
                <a:cs typeface="Gill Sans MT"/>
              </a:rPr>
              <a:t>fames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0" dirty="0">
                <a:solidFill>
                  <a:srgbClr val="01603C"/>
                </a:solidFill>
                <a:latin typeface="Gill Sans MT"/>
                <a:cs typeface="Gill Sans MT"/>
              </a:rPr>
              <a:t>senectus.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658274" y="9557398"/>
            <a:ext cx="523240" cy="196850"/>
          </a:xfrm>
          <a:custGeom>
            <a:avLst/>
            <a:gdLst/>
            <a:ahLst/>
            <a:cxnLst/>
            <a:rect l="l" t="t" r="r" b="b"/>
            <a:pathLst>
              <a:path w="523240" h="196850">
                <a:moveTo>
                  <a:pt x="500416" y="196650"/>
                </a:moveTo>
                <a:lnTo>
                  <a:pt x="22407" y="196650"/>
                </a:lnTo>
                <a:lnTo>
                  <a:pt x="13684" y="194889"/>
                </a:lnTo>
                <a:lnTo>
                  <a:pt x="6562" y="190087"/>
                </a:lnTo>
                <a:lnTo>
                  <a:pt x="1760" y="182965"/>
                </a:lnTo>
                <a:lnTo>
                  <a:pt x="0" y="174243"/>
                </a:lnTo>
                <a:lnTo>
                  <a:pt x="0" y="22407"/>
                </a:lnTo>
                <a:lnTo>
                  <a:pt x="1760" y="13688"/>
                </a:lnTo>
                <a:lnTo>
                  <a:pt x="6562" y="6565"/>
                </a:lnTo>
                <a:lnTo>
                  <a:pt x="13684" y="1761"/>
                </a:lnTo>
                <a:lnTo>
                  <a:pt x="22407" y="0"/>
                </a:lnTo>
                <a:lnTo>
                  <a:pt x="500416" y="0"/>
                </a:lnTo>
                <a:lnTo>
                  <a:pt x="509135" y="1761"/>
                </a:lnTo>
                <a:lnTo>
                  <a:pt x="516258" y="6565"/>
                </a:lnTo>
                <a:lnTo>
                  <a:pt x="521062" y="13688"/>
                </a:lnTo>
                <a:lnTo>
                  <a:pt x="522823" y="22407"/>
                </a:lnTo>
                <a:lnTo>
                  <a:pt x="522823" y="174243"/>
                </a:lnTo>
                <a:lnTo>
                  <a:pt x="521062" y="182965"/>
                </a:lnTo>
                <a:lnTo>
                  <a:pt x="516258" y="190087"/>
                </a:lnTo>
                <a:lnTo>
                  <a:pt x="509135" y="194889"/>
                </a:lnTo>
                <a:lnTo>
                  <a:pt x="500416" y="196650"/>
                </a:lnTo>
                <a:close/>
              </a:path>
            </a:pathLst>
          </a:custGeom>
          <a:ln w="5923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79441" y="9557398"/>
            <a:ext cx="728345" cy="196850"/>
          </a:xfrm>
          <a:custGeom>
            <a:avLst/>
            <a:gdLst/>
            <a:ahLst/>
            <a:cxnLst/>
            <a:rect l="l" t="t" r="r" b="b"/>
            <a:pathLst>
              <a:path w="728345" h="196850">
                <a:moveTo>
                  <a:pt x="705770" y="196650"/>
                </a:moveTo>
                <a:lnTo>
                  <a:pt x="22407" y="196650"/>
                </a:lnTo>
                <a:lnTo>
                  <a:pt x="13681" y="194889"/>
                </a:lnTo>
                <a:lnTo>
                  <a:pt x="6559" y="190087"/>
                </a:lnTo>
                <a:lnTo>
                  <a:pt x="1759" y="182965"/>
                </a:lnTo>
                <a:lnTo>
                  <a:pt x="0" y="174243"/>
                </a:lnTo>
                <a:lnTo>
                  <a:pt x="0" y="22407"/>
                </a:lnTo>
                <a:lnTo>
                  <a:pt x="1759" y="13688"/>
                </a:lnTo>
                <a:lnTo>
                  <a:pt x="6559" y="6565"/>
                </a:lnTo>
                <a:lnTo>
                  <a:pt x="13681" y="1761"/>
                </a:lnTo>
                <a:lnTo>
                  <a:pt x="22407" y="0"/>
                </a:lnTo>
                <a:lnTo>
                  <a:pt x="705770" y="0"/>
                </a:lnTo>
                <a:lnTo>
                  <a:pt x="714490" y="1761"/>
                </a:lnTo>
                <a:lnTo>
                  <a:pt x="721612" y="6565"/>
                </a:lnTo>
                <a:lnTo>
                  <a:pt x="726416" y="13688"/>
                </a:lnTo>
                <a:lnTo>
                  <a:pt x="728178" y="22407"/>
                </a:lnTo>
                <a:lnTo>
                  <a:pt x="728178" y="174243"/>
                </a:lnTo>
                <a:lnTo>
                  <a:pt x="726416" y="182965"/>
                </a:lnTo>
                <a:lnTo>
                  <a:pt x="721612" y="190087"/>
                </a:lnTo>
                <a:lnTo>
                  <a:pt x="714490" y="194889"/>
                </a:lnTo>
                <a:lnTo>
                  <a:pt x="705770" y="196650"/>
                </a:lnTo>
                <a:close/>
              </a:path>
            </a:pathLst>
          </a:custGeom>
          <a:ln w="5923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714060" y="9588137"/>
            <a:ext cx="37846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COM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P</a:t>
            </a:r>
            <a:r>
              <a:rPr sz="650" spc="-10" dirty="0">
                <a:solidFill>
                  <a:srgbClr val="6D6D6D"/>
                </a:solidFill>
                <a:latin typeface="Gill Sans MT"/>
                <a:cs typeface="Gill Sans MT"/>
              </a:rPr>
              <a:t>RA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888173" y="9588137"/>
            <a:ext cx="70358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Ceado: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02/02/2021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221609" y="9557398"/>
            <a:ext cx="956310" cy="205104"/>
          </a:xfrm>
          <a:custGeom>
            <a:avLst/>
            <a:gdLst/>
            <a:ahLst/>
            <a:cxnLst/>
            <a:rect l="l" t="t" r="r" b="b"/>
            <a:pathLst>
              <a:path w="956309" h="205104">
                <a:moveTo>
                  <a:pt x="933872" y="204548"/>
                </a:moveTo>
                <a:lnTo>
                  <a:pt x="22407" y="196650"/>
                </a:lnTo>
                <a:lnTo>
                  <a:pt x="0" y="174243"/>
                </a:lnTo>
                <a:lnTo>
                  <a:pt x="0" y="22407"/>
                </a:lnTo>
                <a:lnTo>
                  <a:pt x="1759" y="13688"/>
                </a:lnTo>
                <a:lnTo>
                  <a:pt x="6559" y="6565"/>
                </a:lnTo>
                <a:lnTo>
                  <a:pt x="13681" y="1761"/>
                </a:lnTo>
                <a:lnTo>
                  <a:pt x="22407" y="0"/>
                </a:lnTo>
                <a:lnTo>
                  <a:pt x="933872" y="7898"/>
                </a:lnTo>
                <a:lnTo>
                  <a:pt x="942594" y="9660"/>
                </a:lnTo>
                <a:lnTo>
                  <a:pt x="949716" y="14463"/>
                </a:lnTo>
                <a:lnTo>
                  <a:pt x="954518" y="21586"/>
                </a:lnTo>
                <a:lnTo>
                  <a:pt x="956279" y="30305"/>
                </a:lnTo>
                <a:lnTo>
                  <a:pt x="956279" y="182141"/>
                </a:lnTo>
                <a:lnTo>
                  <a:pt x="954518" y="190863"/>
                </a:lnTo>
                <a:lnTo>
                  <a:pt x="949716" y="197986"/>
                </a:lnTo>
                <a:lnTo>
                  <a:pt x="942594" y="202787"/>
                </a:lnTo>
                <a:lnTo>
                  <a:pt x="933872" y="204548"/>
                </a:lnTo>
                <a:close/>
              </a:path>
            </a:pathLst>
          </a:custGeom>
          <a:ln w="5923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1301079" y="9586124"/>
            <a:ext cx="80010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10" dirty="0">
                <a:solidFill>
                  <a:srgbClr val="6D6D6D"/>
                </a:solidFill>
                <a:latin typeface="Gill Sans MT"/>
                <a:cs typeface="Gill Sans MT"/>
              </a:rPr>
              <a:t>GESTIÓN</a:t>
            </a:r>
            <a:r>
              <a:rPr sz="650" spc="4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FORESTAL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221593" y="9565296"/>
            <a:ext cx="569595" cy="205104"/>
          </a:xfrm>
          <a:custGeom>
            <a:avLst/>
            <a:gdLst/>
            <a:ahLst/>
            <a:cxnLst/>
            <a:rect l="l" t="t" r="r" b="b"/>
            <a:pathLst>
              <a:path w="569595" h="205104">
                <a:moveTo>
                  <a:pt x="546866" y="204548"/>
                </a:moveTo>
                <a:lnTo>
                  <a:pt x="22407" y="196650"/>
                </a:lnTo>
                <a:lnTo>
                  <a:pt x="0" y="174243"/>
                </a:lnTo>
                <a:lnTo>
                  <a:pt x="0" y="22407"/>
                </a:lnTo>
                <a:lnTo>
                  <a:pt x="1760" y="13688"/>
                </a:lnTo>
                <a:lnTo>
                  <a:pt x="6562" y="6565"/>
                </a:lnTo>
                <a:lnTo>
                  <a:pt x="13684" y="1761"/>
                </a:lnTo>
                <a:lnTo>
                  <a:pt x="22407" y="0"/>
                </a:lnTo>
                <a:lnTo>
                  <a:pt x="546866" y="7898"/>
                </a:lnTo>
                <a:lnTo>
                  <a:pt x="555585" y="9660"/>
                </a:lnTo>
                <a:lnTo>
                  <a:pt x="562708" y="14463"/>
                </a:lnTo>
                <a:lnTo>
                  <a:pt x="567511" y="21586"/>
                </a:lnTo>
                <a:lnTo>
                  <a:pt x="569273" y="30305"/>
                </a:lnTo>
                <a:lnTo>
                  <a:pt x="569273" y="182141"/>
                </a:lnTo>
                <a:lnTo>
                  <a:pt x="567511" y="190863"/>
                </a:lnTo>
                <a:lnTo>
                  <a:pt x="562708" y="197986"/>
                </a:lnTo>
                <a:lnTo>
                  <a:pt x="555585" y="202787"/>
                </a:lnTo>
                <a:lnTo>
                  <a:pt x="546866" y="204548"/>
                </a:lnTo>
                <a:close/>
              </a:path>
            </a:pathLst>
          </a:custGeom>
          <a:ln w="5923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2283153" y="9594022"/>
            <a:ext cx="42481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15" dirty="0">
                <a:solidFill>
                  <a:srgbClr val="6D6D6D"/>
                </a:solidFill>
                <a:latin typeface="Gill Sans MT"/>
                <a:cs typeface="Gill Sans MT"/>
              </a:rPr>
              <a:t>MUNICI</a:t>
            </a:r>
            <a:r>
              <a:rPr sz="650" spc="-25" dirty="0">
                <a:solidFill>
                  <a:srgbClr val="6D6D6D"/>
                </a:solidFill>
                <a:latin typeface="Gill Sans MT"/>
                <a:cs typeface="Gill Sans MT"/>
              </a:rPr>
              <a:t>P</a:t>
            </a:r>
            <a:r>
              <a:rPr sz="650" spc="-45" dirty="0">
                <a:solidFill>
                  <a:srgbClr val="6D6D6D"/>
                </a:solidFill>
                <a:latin typeface="Gill Sans MT"/>
                <a:cs typeface="Gill Sans MT"/>
              </a:rPr>
              <a:t>IO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2843255" y="9573194"/>
            <a:ext cx="569595" cy="205104"/>
          </a:xfrm>
          <a:custGeom>
            <a:avLst/>
            <a:gdLst/>
            <a:ahLst/>
            <a:cxnLst/>
            <a:rect l="l" t="t" r="r" b="b"/>
            <a:pathLst>
              <a:path w="569595" h="205104">
                <a:moveTo>
                  <a:pt x="546866" y="204548"/>
                </a:moveTo>
                <a:lnTo>
                  <a:pt x="22407" y="196650"/>
                </a:lnTo>
                <a:lnTo>
                  <a:pt x="0" y="174243"/>
                </a:lnTo>
                <a:lnTo>
                  <a:pt x="0" y="22407"/>
                </a:lnTo>
                <a:lnTo>
                  <a:pt x="1760" y="13688"/>
                </a:lnTo>
                <a:lnTo>
                  <a:pt x="6562" y="6565"/>
                </a:lnTo>
                <a:lnTo>
                  <a:pt x="13684" y="1761"/>
                </a:lnTo>
                <a:lnTo>
                  <a:pt x="22407" y="0"/>
                </a:lnTo>
                <a:lnTo>
                  <a:pt x="546866" y="7898"/>
                </a:lnTo>
                <a:lnTo>
                  <a:pt x="555585" y="9660"/>
                </a:lnTo>
                <a:lnTo>
                  <a:pt x="562708" y="14463"/>
                </a:lnTo>
                <a:lnTo>
                  <a:pt x="567511" y="21586"/>
                </a:lnTo>
                <a:lnTo>
                  <a:pt x="569273" y="30305"/>
                </a:lnTo>
                <a:lnTo>
                  <a:pt x="569273" y="182141"/>
                </a:lnTo>
                <a:lnTo>
                  <a:pt x="567511" y="190863"/>
                </a:lnTo>
                <a:lnTo>
                  <a:pt x="562708" y="197986"/>
                </a:lnTo>
                <a:lnTo>
                  <a:pt x="555585" y="202787"/>
                </a:lnTo>
                <a:lnTo>
                  <a:pt x="546866" y="204548"/>
                </a:lnTo>
                <a:close/>
              </a:path>
            </a:pathLst>
          </a:custGeom>
          <a:ln w="5923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2900905" y="9601920"/>
            <a:ext cx="432434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25" dirty="0">
                <a:solidFill>
                  <a:srgbClr val="6D6D6D"/>
                </a:solidFill>
                <a:latin typeface="Gill Sans MT"/>
                <a:cs typeface="Gill Sans MT"/>
              </a:rPr>
              <a:t>PROVINCIA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3470385" y="9585446"/>
            <a:ext cx="300990" cy="205104"/>
          </a:xfrm>
          <a:custGeom>
            <a:avLst/>
            <a:gdLst/>
            <a:ahLst/>
            <a:cxnLst/>
            <a:rect l="l" t="t" r="r" b="b"/>
            <a:pathLst>
              <a:path w="300990" h="205104">
                <a:moveTo>
                  <a:pt x="22407" y="0"/>
                </a:moveTo>
                <a:lnTo>
                  <a:pt x="13684" y="1760"/>
                </a:lnTo>
                <a:lnTo>
                  <a:pt x="6562" y="6562"/>
                </a:lnTo>
                <a:lnTo>
                  <a:pt x="1760" y="13684"/>
                </a:lnTo>
                <a:lnTo>
                  <a:pt x="0" y="22407"/>
                </a:lnTo>
                <a:lnTo>
                  <a:pt x="0" y="174243"/>
                </a:lnTo>
                <a:lnTo>
                  <a:pt x="278326" y="204548"/>
                </a:lnTo>
                <a:lnTo>
                  <a:pt x="287045" y="202786"/>
                </a:lnTo>
                <a:lnTo>
                  <a:pt x="294167" y="197983"/>
                </a:lnTo>
                <a:lnTo>
                  <a:pt x="298971" y="190860"/>
                </a:lnTo>
                <a:lnTo>
                  <a:pt x="300733" y="182141"/>
                </a:lnTo>
                <a:lnTo>
                  <a:pt x="300733" y="30305"/>
                </a:lnTo>
                <a:lnTo>
                  <a:pt x="22407" y="0"/>
                </a:lnTo>
                <a:close/>
              </a:path>
            </a:pathLst>
          </a:custGeom>
          <a:solidFill>
            <a:srgbClr val="0160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3528290" y="9614168"/>
            <a:ext cx="20891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65" dirty="0">
                <a:solidFill>
                  <a:srgbClr val="FFFFFF"/>
                </a:solidFill>
                <a:latin typeface="Gill Sans MT"/>
                <a:cs typeface="Gill Sans MT"/>
              </a:rPr>
              <a:t>MÁS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3470385" y="11997295"/>
            <a:ext cx="300990" cy="205104"/>
          </a:xfrm>
          <a:custGeom>
            <a:avLst/>
            <a:gdLst/>
            <a:ahLst/>
            <a:cxnLst/>
            <a:rect l="l" t="t" r="r" b="b"/>
            <a:pathLst>
              <a:path w="300990" h="205104">
                <a:moveTo>
                  <a:pt x="22407" y="0"/>
                </a:moveTo>
                <a:lnTo>
                  <a:pt x="13684" y="1760"/>
                </a:lnTo>
                <a:lnTo>
                  <a:pt x="6562" y="6562"/>
                </a:lnTo>
                <a:lnTo>
                  <a:pt x="1760" y="13684"/>
                </a:lnTo>
                <a:lnTo>
                  <a:pt x="0" y="22407"/>
                </a:lnTo>
                <a:lnTo>
                  <a:pt x="0" y="174243"/>
                </a:lnTo>
                <a:lnTo>
                  <a:pt x="278326" y="204548"/>
                </a:lnTo>
                <a:lnTo>
                  <a:pt x="287045" y="202787"/>
                </a:lnTo>
                <a:lnTo>
                  <a:pt x="294167" y="197986"/>
                </a:lnTo>
                <a:lnTo>
                  <a:pt x="298971" y="190863"/>
                </a:lnTo>
                <a:lnTo>
                  <a:pt x="300733" y="182141"/>
                </a:lnTo>
                <a:lnTo>
                  <a:pt x="300733" y="30305"/>
                </a:lnTo>
                <a:lnTo>
                  <a:pt x="22407" y="0"/>
                </a:lnTo>
                <a:close/>
              </a:path>
            </a:pathLst>
          </a:custGeom>
          <a:solidFill>
            <a:srgbClr val="0160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3528290" y="12026016"/>
            <a:ext cx="20891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65" dirty="0">
                <a:solidFill>
                  <a:srgbClr val="FFFFFF"/>
                </a:solidFill>
                <a:latin typeface="Gill Sans MT"/>
                <a:cs typeface="Gill Sans MT"/>
              </a:rPr>
              <a:t>MÁS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3470385" y="14325432"/>
            <a:ext cx="300990" cy="205104"/>
          </a:xfrm>
          <a:custGeom>
            <a:avLst/>
            <a:gdLst/>
            <a:ahLst/>
            <a:cxnLst/>
            <a:rect l="l" t="t" r="r" b="b"/>
            <a:pathLst>
              <a:path w="300990" h="205105">
                <a:moveTo>
                  <a:pt x="22407" y="0"/>
                </a:moveTo>
                <a:lnTo>
                  <a:pt x="13684" y="1760"/>
                </a:lnTo>
                <a:lnTo>
                  <a:pt x="6562" y="6562"/>
                </a:lnTo>
                <a:lnTo>
                  <a:pt x="1760" y="13684"/>
                </a:lnTo>
                <a:lnTo>
                  <a:pt x="0" y="22407"/>
                </a:lnTo>
                <a:lnTo>
                  <a:pt x="0" y="174243"/>
                </a:lnTo>
                <a:lnTo>
                  <a:pt x="278326" y="204548"/>
                </a:lnTo>
                <a:lnTo>
                  <a:pt x="287045" y="202786"/>
                </a:lnTo>
                <a:lnTo>
                  <a:pt x="294167" y="197983"/>
                </a:lnTo>
                <a:lnTo>
                  <a:pt x="298971" y="190860"/>
                </a:lnTo>
                <a:lnTo>
                  <a:pt x="300733" y="182141"/>
                </a:lnTo>
                <a:lnTo>
                  <a:pt x="300733" y="30305"/>
                </a:lnTo>
                <a:lnTo>
                  <a:pt x="22407" y="0"/>
                </a:lnTo>
                <a:close/>
              </a:path>
            </a:pathLst>
          </a:custGeom>
          <a:solidFill>
            <a:srgbClr val="0160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3528290" y="14354154"/>
            <a:ext cx="20891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65" dirty="0">
                <a:solidFill>
                  <a:srgbClr val="FFFFFF"/>
                </a:solidFill>
                <a:latin typeface="Gill Sans MT"/>
                <a:cs typeface="Gill Sans MT"/>
              </a:rPr>
              <a:t>MÁS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730162" y="14325432"/>
            <a:ext cx="300990" cy="205104"/>
          </a:xfrm>
          <a:custGeom>
            <a:avLst/>
            <a:gdLst/>
            <a:ahLst/>
            <a:cxnLst/>
            <a:rect l="l" t="t" r="r" b="b"/>
            <a:pathLst>
              <a:path w="300990" h="205105">
                <a:moveTo>
                  <a:pt x="22407" y="0"/>
                </a:moveTo>
                <a:lnTo>
                  <a:pt x="13684" y="1760"/>
                </a:lnTo>
                <a:lnTo>
                  <a:pt x="6562" y="6562"/>
                </a:lnTo>
                <a:lnTo>
                  <a:pt x="1760" y="13684"/>
                </a:lnTo>
                <a:lnTo>
                  <a:pt x="0" y="22407"/>
                </a:lnTo>
                <a:lnTo>
                  <a:pt x="0" y="174243"/>
                </a:lnTo>
                <a:lnTo>
                  <a:pt x="278326" y="204548"/>
                </a:lnTo>
                <a:lnTo>
                  <a:pt x="287045" y="202786"/>
                </a:lnTo>
                <a:lnTo>
                  <a:pt x="294167" y="197983"/>
                </a:lnTo>
                <a:lnTo>
                  <a:pt x="298971" y="190860"/>
                </a:lnTo>
                <a:lnTo>
                  <a:pt x="300733" y="182141"/>
                </a:lnTo>
                <a:lnTo>
                  <a:pt x="300733" y="30305"/>
                </a:lnTo>
                <a:lnTo>
                  <a:pt x="22407" y="0"/>
                </a:lnTo>
                <a:close/>
              </a:path>
            </a:pathLst>
          </a:custGeom>
          <a:solidFill>
            <a:srgbClr val="0160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788062" y="14354154"/>
            <a:ext cx="20891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65" dirty="0">
                <a:solidFill>
                  <a:srgbClr val="FFFFFF"/>
                </a:solidFill>
                <a:latin typeface="Gill Sans MT"/>
                <a:cs typeface="Gill Sans MT"/>
              </a:rPr>
              <a:t>MÁS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730162" y="12013886"/>
            <a:ext cx="300990" cy="205104"/>
          </a:xfrm>
          <a:custGeom>
            <a:avLst/>
            <a:gdLst/>
            <a:ahLst/>
            <a:cxnLst/>
            <a:rect l="l" t="t" r="r" b="b"/>
            <a:pathLst>
              <a:path w="300990" h="205104">
                <a:moveTo>
                  <a:pt x="22407" y="0"/>
                </a:moveTo>
                <a:lnTo>
                  <a:pt x="13684" y="1761"/>
                </a:lnTo>
                <a:lnTo>
                  <a:pt x="6562" y="6565"/>
                </a:lnTo>
                <a:lnTo>
                  <a:pt x="1760" y="13688"/>
                </a:lnTo>
                <a:lnTo>
                  <a:pt x="0" y="22407"/>
                </a:lnTo>
                <a:lnTo>
                  <a:pt x="0" y="174243"/>
                </a:lnTo>
                <a:lnTo>
                  <a:pt x="278326" y="204548"/>
                </a:lnTo>
                <a:lnTo>
                  <a:pt x="287045" y="202787"/>
                </a:lnTo>
                <a:lnTo>
                  <a:pt x="294167" y="197986"/>
                </a:lnTo>
                <a:lnTo>
                  <a:pt x="298971" y="190863"/>
                </a:lnTo>
                <a:lnTo>
                  <a:pt x="300733" y="182141"/>
                </a:lnTo>
                <a:lnTo>
                  <a:pt x="300733" y="30305"/>
                </a:lnTo>
                <a:lnTo>
                  <a:pt x="22407" y="0"/>
                </a:lnTo>
                <a:close/>
              </a:path>
            </a:pathLst>
          </a:custGeom>
          <a:solidFill>
            <a:srgbClr val="0160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788062" y="12042607"/>
            <a:ext cx="20891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65" dirty="0">
                <a:solidFill>
                  <a:srgbClr val="FFFFFF"/>
                </a:solidFill>
                <a:latin typeface="Gill Sans MT"/>
                <a:cs typeface="Gill Sans MT"/>
              </a:rPr>
              <a:t>MÁS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730162" y="9577344"/>
            <a:ext cx="300990" cy="205104"/>
          </a:xfrm>
          <a:custGeom>
            <a:avLst/>
            <a:gdLst/>
            <a:ahLst/>
            <a:cxnLst/>
            <a:rect l="l" t="t" r="r" b="b"/>
            <a:pathLst>
              <a:path w="300990" h="205104">
                <a:moveTo>
                  <a:pt x="22407" y="0"/>
                </a:moveTo>
                <a:lnTo>
                  <a:pt x="13684" y="1761"/>
                </a:lnTo>
                <a:lnTo>
                  <a:pt x="6562" y="6565"/>
                </a:lnTo>
                <a:lnTo>
                  <a:pt x="1760" y="13688"/>
                </a:lnTo>
                <a:lnTo>
                  <a:pt x="0" y="22407"/>
                </a:lnTo>
                <a:lnTo>
                  <a:pt x="0" y="174243"/>
                </a:lnTo>
                <a:lnTo>
                  <a:pt x="278326" y="204548"/>
                </a:lnTo>
                <a:lnTo>
                  <a:pt x="287045" y="202787"/>
                </a:lnTo>
                <a:lnTo>
                  <a:pt x="294167" y="197986"/>
                </a:lnTo>
                <a:lnTo>
                  <a:pt x="298971" y="190863"/>
                </a:lnTo>
                <a:lnTo>
                  <a:pt x="300733" y="182141"/>
                </a:lnTo>
                <a:lnTo>
                  <a:pt x="300733" y="30305"/>
                </a:lnTo>
                <a:lnTo>
                  <a:pt x="22407" y="0"/>
                </a:lnTo>
                <a:close/>
              </a:path>
            </a:pathLst>
          </a:custGeom>
          <a:solidFill>
            <a:srgbClr val="0160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788062" y="9606070"/>
            <a:ext cx="20891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65" dirty="0">
                <a:solidFill>
                  <a:srgbClr val="FFFFFF"/>
                </a:solidFill>
                <a:latin typeface="Gill Sans MT"/>
                <a:cs typeface="Gill Sans MT"/>
              </a:rPr>
              <a:t>MÁS</a:t>
            </a:r>
            <a:endParaRPr sz="650">
              <a:latin typeface="Gill Sans MT"/>
              <a:cs typeface="Gill Sans MT"/>
            </a:endParaRPr>
          </a:p>
        </p:txBody>
      </p:sp>
      <p:pic>
        <p:nvPicPr>
          <p:cNvPr id="38" name="object 3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79435" y="7905560"/>
            <a:ext cx="1731691" cy="1559835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11795278" y="7847207"/>
            <a:ext cx="2317115" cy="196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40" dirty="0">
                <a:solidFill>
                  <a:srgbClr val="01603C"/>
                </a:solidFill>
                <a:latin typeface="Gill Sans MT"/>
                <a:cs typeface="Gill Sans MT"/>
              </a:rPr>
              <a:t>Interdum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5" dirty="0">
                <a:solidFill>
                  <a:srgbClr val="01603C"/>
                </a:solidFill>
                <a:latin typeface="Gill Sans MT"/>
                <a:cs typeface="Gill Sans MT"/>
              </a:rPr>
              <a:t>aliquet</a:t>
            </a:r>
            <a:r>
              <a:rPr sz="1100" spc="16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0" dirty="0">
                <a:solidFill>
                  <a:srgbClr val="01603C"/>
                </a:solidFill>
                <a:latin typeface="Gill Sans MT"/>
                <a:cs typeface="Gill Sans MT"/>
              </a:rPr>
              <a:t>risus</a:t>
            </a:r>
            <a:r>
              <a:rPr sz="1100" spc="16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0" dirty="0">
                <a:solidFill>
                  <a:srgbClr val="01603C"/>
                </a:solidFill>
                <a:latin typeface="Gill Sans MT"/>
                <a:cs typeface="Gill Sans MT"/>
              </a:rPr>
              <a:t>dui</a:t>
            </a:r>
            <a:r>
              <a:rPr sz="1100" spc="16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0" dirty="0">
                <a:solidFill>
                  <a:srgbClr val="01603C"/>
                </a:solidFill>
                <a:latin typeface="Gill Sans MT"/>
                <a:cs typeface="Gill Sans MT"/>
              </a:rPr>
              <a:t>sed</a:t>
            </a:r>
            <a:r>
              <a:rPr sz="1100" spc="16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80" dirty="0">
                <a:solidFill>
                  <a:srgbClr val="01603C"/>
                </a:solidFill>
                <a:latin typeface="Gill Sans MT"/>
                <a:cs typeface="Gill Sans MT"/>
              </a:rPr>
              <a:t>class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795278" y="8013117"/>
            <a:ext cx="2131060" cy="196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50" dirty="0">
                <a:solidFill>
                  <a:srgbClr val="01603C"/>
                </a:solidFill>
                <a:latin typeface="Gill Sans MT"/>
                <a:cs typeface="Gill Sans MT"/>
              </a:rPr>
              <a:t>eu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85" dirty="0">
                <a:solidFill>
                  <a:srgbClr val="01603C"/>
                </a:solidFill>
                <a:latin typeface="Gill Sans MT"/>
                <a:cs typeface="Gill Sans MT"/>
              </a:rPr>
              <a:t>ad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5" dirty="0">
                <a:solidFill>
                  <a:srgbClr val="01603C"/>
                </a:solidFill>
                <a:latin typeface="Gill Sans MT"/>
                <a:cs typeface="Gill Sans MT"/>
              </a:rPr>
              <a:t>sociis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5" dirty="0">
                <a:solidFill>
                  <a:srgbClr val="01603C"/>
                </a:solidFill>
                <a:latin typeface="Gill Sans MT"/>
                <a:cs typeface="Gill Sans MT"/>
              </a:rPr>
              <a:t>eget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0" dirty="0">
                <a:solidFill>
                  <a:srgbClr val="01603C"/>
                </a:solidFill>
                <a:latin typeface="Gill Sans MT"/>
                <a:cs typeface="Gill Sans MT"/>
              </a:rPr>
              <a:t>porta,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65" dirty="0">
                <a:solidFill>
                  <a:srgbClr val="01603C"/>
                </a:solidFill>
                <a:latin typeface="Gill Sans MT"/>
                <a:cs typeface="Gill Sans MT"/>
              </a:rPr>
              <a:t>habitant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795278" y="8179028"/>
            <a:ext cx="2214880" cy="36195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ts val="1310"/>
              </a:lnSpc>
              <a:spcBef>
                <a:spcPts val="170"/>
              </a:spcBef>
              <a:tabLst>
                <a:tab pos="1888489" algn="l"/>
              </a:tabLst>
            </a:pPr>
            <a:r>
              <a:rPr sz="1100" spc="114" dirty="0">
                <a:solidFill>
                  <a:srgbClr val="01603C"/>
                </a:solidFill>
                <a:latin typeface="Gill Sans MT"/>
                <a:cs typeface="Gill Sans MT"/>
              </a:rPr>
              <a:t>n</a:t>
            </a:r>
            <a:r>
              <a:rPr sz="1100" spc="65" dirty="0">
                <a:solidFill>
                  <a:srgbClr val="01603C"/>
                </a:solidFill>
                <a:latin typeface="Gill Sans MT"/>
                <a:cs typeface="Gill Sans MT"/>
              </a:rPr>
              <a:t>a</a:t>
            </a:r>
            <a:r>
              <a:rPr sz="1100" spc="30" dirty="0">
                <a:solidFill>
                  <a:srgbClr val="01603C"/>
                </a:solidFill>
                <a:latin typeface="Gill Sans MT"/>
                <a:cs typeface="Gill Sans MT"/>
              </a:rPr>
              <a:t>to</a:t>
            </a:r>
            <a:r>
              <a:rPr sz="1100" spc="85" dirty="0">
                <a:solidFill>
                  <a:srgbClr val="01603C"/>
                </a:solidFill>
                <a:latin typeface="Gill Sans MT"/>
                <a:cs typeface="Gill Sans MT"/>
              </a:rPr>
              <a:t>qu</a:t>
            </a:r>
            <a:r>
              <a:rPr sz="1100" spc="30" dirty="0">
                <a:solidFill>
                  <a:srgbClr val="01603C"/>
                </a:solidFill>
                <a:latin typeface="Gill Sans MT"/>
                <a:cs typeface="Gill Sans MT"/>
              </a:rPr>
              <a:t>e</a:t>
            </a:r>
            <a:r>
              <a:rPr sz="110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-14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110" dirty="0">
                <a:solidFill>
                  <a:srgbClr val="01603C"/>
                </a:solidFill>
                <a:latin typeface="Gill Sans MT"/>
                <a:cs typeface="Gill Sans MT"/>
              </a:rPr>
              <a:t>a</a:t>
            </a:r>
            <a:r>
              <a:rPr sz="1100" spc="55" dirty="0">
                <a:solidFill>
                  <a:srgbClr val="01603C"/>
                </a:solidFill>
                <a:latin typeface="Gill Sans MT"/>
                <a:cs typeface="Gill Sans MT"/>
              </a:rPr>
              <a:t>c</a:t>
            </a:r>
            <a:r>
              <a:rPr sz="110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-14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5" dirty="0">
                <a:solidFill>
                  <a:srgbClr val="01603C"/>
                </a:solidFill>
                <a:latin typeface="Gill Sans MT"/>
                <a:cs typeface="Gill Sans MT"/>
              </a:rPr>
              <a:t>n</a:t>
            </a:r>
            <a:r>
              <a:rPr sz="1100" dirty="0">
                <a:solidFill>
                  <a:srgbClr val="01603C"/>
                </a:solidFill>
                <a:latin typeface="Gill Sans MT"/>
                <a:cs typeface="Gill Sans MT"/>
              </a:rPr>
              <a:t>	</a:t>
            </a:r>
            <a:r>
              <a:rPr sz="1100" spc="50" dirty="0">
                <a:solidFill>
                  <a:srgbClr val="01603C"/>
                </a:solidFill>
                <a:latin typeface="Gill Sans MT"/>
                <a:cs typeface="Gill Sans MT"/>
              </a:rPr>
              <a:t>urpis  pulvinar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0" dirty="0">
                <a:solidFill>
                  <a:srgbClr val="01603C"/>
                </a:solidFill>
                <a:latin typeface="Gill Sans MT"/>
                <a:cs typeface="Gill Sans MT"/>
              </a:rPr>
              <a:t>partu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3680842" y="8344938"/>
            <a:ext cx="196850" cy="196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50" dirty="0">
                <a:solidFill>
                  <a:srgbClr val="01603C"/>
                </a:solidFill>
                <a:latin typeface="Gill Sans MT"/>
                <a:cs typeface="Gill Sans MT"/>
              </a:rPr>
              <a:t>se,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2671935" y="8206940"/>
            <a:ext cx="1021715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15"/>
              </a:lnSpc>
            </a:pPr>
            <a:r>
              <a:rPr sz="1100" spc="65" dirty="0">
                <a:solidFill>
                  <a:srgbClr val="01603C"/>
                </a:solidFill>
                <a:latin typeface="Gill Sans MT"/>
                <a:cs typeface="Gill Sans MT"/>
              </a:rPr>
              <a:t>eque</a:t>
            </a:r>
            <a:r>
              <a:rPr sz="1100" spc="13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50" dirty="0">
                <a:solidFill>
                  <a:srgbClr val="01603C"/>
                </a:solidFill>
                <a:latin typeface="Gill Sans MT"/>
                <a:cs typeface="Gill Sans MT"/>
              </a:rPr>
              <a:t>inceptos</a:t>
            </a:r>
            <a:r>
              <a:rPr sz="1100" spc="13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5" dirty="0">
                <a:solidFill>
                  <a:srgbClr val="01603C"/>
                </a:solidFill>
                <a:latin typeface="Gill Sans MT"/>
                <a:cs typeface="Gill Sans MT"/>
              </a:rPr>
              <a:t>t</a:t>
            </a:r>
            <a:endParaRPr sz="1100">
              <a:latin typeface="Gill Sans MT"/>
              <a:cs typeface="Gill Sans MT"/>
            </a:endParaRPr>
          </a:p>
          <a:p>
            <a:pPr marL="45085">
              <a:lnSpc>
                <a:spcPts val="1315"/>
              </a:lnSpc>
            </a:pPr>
            <a:r>
              <a:rPr sz="1100" spc="10" dirty="0">
                <a:solidFill>
                  <a:srgbClr val="01603C"/>
                </a:solidFill>
                <a:latin typeface="Gill Sans MT"/>
                <a:cs typeface="Gill Sans MT"/>
              </a:rPr>
              <a:t>rient</a:t>
            </a:r>
            <a:r>
              <a:rPr sz="1100" spc="8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85" dirty="0">
                <a:solidFill>
                  <a:srgbClr val="01603C"/>
                </a:solidFill>
                <a:latin typeface="Gill Sans MT"/>
                <a:cs typeface="Gill Sans MT"/>
              </a:rPr>
              <a:t>suspendis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795278" y="8510849"/>
            <a:ext cx="2283460" cy="196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40" dirty="0">
                <a:solidFill>
                  <a:srgbClr val="01603C"/>
                </a:solidFill>
                <a:latin typeface="Gill Sans MT"/>
                <a:cs typeface="Gill Sans MT"/>
              </a:rPr>
              <a:t>primis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5" dirty="0">
                <a:solidFill>
                  <a:srgbClr val="01603C"/>
                </a:solidFill>
                <a:latin typeface="Gill Sans MT"/>
                <a:cs typeface="Gill Sans MT"/>
              </a:rPr>
              <a:t>lacinia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0" dirty="0">
                <a:solidFill>
                  <a:srgbClr val="01603C"/>
                </a:solidFill>
                <a:latin typeface="Gill Sans MT"/>
                <a:cs typeface="Gill Sans MT"/>
              </a:rPr>
              <a:t>morbi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5" dirty="0">
                <a:solidFill>
                  <a:srgbClr val="01603C"/>
                </a:solidFill>
                <a:latin typeface="Gill Sans MT"/>
                <a:cs typeface="Gill Sans MT"/>
              </a:rPr>
              <a:t>posuere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55" dirty="0">
                <a:solidFill>
                  <a:srgbClr val="01603C"/>
                </a:solidFill>
                <a:latin typeface="Gill Sans MT"/>
                <a:cs typeface="Gill Sans MT"/>
              </a:rPr>
              <a:t>ullam-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795278" y="8676759"/>
            <a:ext cx="2319020" cy="7181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30" dirty="0">
                <a:solidFill>
                  <a:srgbClr val="01603C"/>
                </a:solidFill>
                <a:latin typeface="Gill Sans MT"/>
                <a:cs typeface="Gill Sans MT"/>
              </a:rPr>
              <a:t>corper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55" dirty="0">
                <a:solidFill>
                  <a:srgbClr val="01603C"/>
                </a:solidFill>
                <a:latin typeface="Gill Sans MT"/>
                <a:cs typeface="Gill Sans MT"/>
              </a:rPr>
              <a:t>enim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20" dirty="0">
                <a:solidFill>
                  <a:srgbClr val="01603C"/>
                </a:solidFill>
                <a:latin typeface="Gill Sans MT"/>
                <a:cs typeface="Gill Sans MT"/>
              </a:rPr>
              <a:t>mollis</a:t>
            </a:r>
            <a:r>
              <a:rPr sz="1100" spc="16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95" dirty="0">
                <a:solidFill>
                  <a:srgbClr val="01603C"/>
                </a:solidFill>
                <a:latin typeface="Gill Sans MT"/>
                <a:cs typeface="Gill Sans MT"/>
              </a:rPr>
              <a:t>fames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0" dirty="0">
                <a:solidFill>
                  <a:srgbClr val="01603C"/>
                </a:solidFill>
                <a:latin typeface="Gill Sans MT"/>
                <a:cs typeface="Gill Sans MT"/>
              </a:rPr>
              <a:t>senectus.</a:t>
            </a:r>
            <a:endParaRPr sz="1100">
              <a:latin typeface="Gill Sans MT"/>
              <a:cs typeface="Gill Sans MT"/>
            </a:endParaRPr>
          </a:p>
          <a:p>
            <a:pPr marL="12700" marR="62230">
              <a:lnSpc>
                <a:spcPct val="105200"/>
              </a:lnSpc>
              <a:spcBef>
                <a:spcPts val="819"/>
              </a:spcBef>
            </a:pP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Interdum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0" dirty="0">
                <a:solidFill>
                  <a:srgbClr val="6D6D6D"/>
                </a:solidFill>
                <a:latin typeface="Gill Sans MT"/>
                <a:cs typeface="Gill Sans MT"/>
              </a:rPr>
              <a:t>aliquet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risus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dui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40" dirty="0">
                <a:solidFill>
                  <a:srgbClr val="6D6D6D"/>
                </a:solidFill>
                <a:latin typeface="Gill Sans MT"/>
                <a:cs typeface="Gill Sans MT"/>
              </a:rPr>
              <a:t>sed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5" dirty="0">
                <a:solidFill>
                  <a:srgbClr val="6D6D6D"/>
                </a:solidFill>
                <a:latin typeface="Gill Sans MT"/>
                <a:cs typeface="Gill Sans MT"/>
              </a:rPr>
              <a:t>class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eu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50" dirty="0">
                <a:solidFill>
                  <a:srgbClr val="6D6D6D"/>
                </a:solidFill>
                <a:latin typeface="Gill Sans MT"/>
                <a:cs typeface="Gill Sans MT"/>
              </a:rPr>
              <a:t>ad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sociis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40" dirty="0">
                <a:solidFill>
                  <a:srgbClr val="6D6D6D"/>
                </a:solidFill>
                <a:latin typeface="Gill Sans MT"/>
                <a:cs typeface="Gill Sans MT"/>
              </a:rPr>
              <a:t>eget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porta, </a:t>
            </a:r>
            <a:r>
              <a:rPr sz="650" spc="-1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habitant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natoque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50" dirty="0">
                <a:solidFill>
                  <a:srgbClr val="6D6D6D"/>
                </a:solidFill>
                <a:latin typeface="Gill Sans MT"/>
                <a:cs typeface="Gill Sans MT"/>
              </a:rPr>
              <a:t>ac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40" dirty="0">
                <a:solidFill>
                  <a:srgbClr val="6D6D6D"/>
                </a:solidFill>
                <a:latin typeface="Gill Sans MT"/>
                <a:cs typeface="Gill Sans MT"/>
              </a:rPr>
              <a:t>neque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inceptos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turpis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pulvinar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partu- </a:t>
            </a:r>
            <a:r>
              <a:rPr sz="650" spc="3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dirty="0">
                <a:solidFill>
                  <a:srgbClr val="6D6D6D"/>
                </a:solidFill>
                <a:latin typeface="Gill Sans MT"/>
                <a:cs typeface="Gill Sans MT"/>
              </a:rPr>
              <a:t>rient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5" dirty="0">
                <a:solidFill>
                  <a:srgbClr val="6D6D6D"/>
                </a:solidFill>
                <a:latin typeface="Gill Sans MT"/>
                <a:cs typeface="Gill Sans MT"/>
              </a:rPr>
              <a:t>suspendisse,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primis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lacinia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morbi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0" dirty="0">
                <a:solidFill>
                  <a:srgbClr val="6D6D6D"/>
                </a:solidFill>
                <a:latin typeface="Gill Sans MT"/>
                <a:cs typeface="Gill Sans MT"/>
              </a:rPr>
              <a:t>posuere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0" dirty="0">
                <a:solidFill>
                  <a:srgbClr val="6D6D6D"/>
                </a:solidFill>
                <a:latin typeface="Gill Sans MT"/>
                <a:cs typeface="Gill Sans MT"/>
              </a:rPr>
              <a:t>ullamcorper </a:t>
            </a: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enim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5" dirty="0">
                <a:solidFill>
                  <a:srgbClr val="6D6D6D"/>
                </a:solidFill>
                <a:latin typeface="Gill Sans MT"/>
                <a:cs typeface="Gill Sans MT"/>
              </a:rPr>
              <a:t>mollis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55" dirty="0">
                <a:solidFill>
                  <a:srgbClr val="6D6D6D"/>
                </a:solidFill>
                <a:latin typeface="Gill Sans MT"/>
                <a:cs typeface="Gill Sans MT"/>
              </a:rPr>
              <a:t>fames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40" dirty="0">
                <a:solidFill>
                  <a:srgbClr val="6D6D6D"/>
                </a:solidFill>
                <a:latin typeface="Gill Sans MT"/>
                <a:cs typeface="Gill Sans MT"/>
              </a:rPr>
              <a:t>senectus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-35" dirty="0">
                <a:solidFill>
                  <a:srgbClr val="6D6D6D"/>
                </a:solidFill>
                <a:latin typeface="Gill Sans MT"/>
                <a:cs typeface="Gill Sans MT"/>
              </a:rPr>
              <a:t>....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918768" y="11977348"/>
            <a:ext cx="523240" cy="196850"/>
          </a:xfrm>
          <a:custGeom>
            <a:avLst/>
            <a:gdLst/>
            <a:ahLst/>
            <a:cxnLst/>
            <a:rect l="l" t="t" r="r" b="b"/>
            <a:pathLst>
              <a:path w="523239" h="196850">
                <a:moveTo>
                  <a:pt x="500408" y="196650"/>
                </a:moveTo>
                <a:lnTo>
                  <a:pt x="22399" y="196650"/>
                </a:lnTo>
                <a:lnTo>
                  <a:pt x="13678" y="194889"/>
                </a:lnTo>
                <a:lnTo>
                  <a:pt x="6558" y="190087"/>
                </a:lnTo>
                <a:lnTo>
                  <a:pt x="1759" y="182965"/>
                </a:lnTo>
                <a:lnTo>
                  <a:pt x="0" y="174243"/>
                </a:lnTo>
                <a:lnTo>
                  <a:pt x="0" y="22407"/>
                </a:lnTo>
                <a:lnTo>
                  <a:pt x="1759" y="13684"/>
                </a:lnTo>
                <a:lnTo>
                  <a:pt x="6558" y="6562"/>
                </a:lnTo>
                <a:lnTo>
                  <a:pt x="13678" y="1760"/>
                </a:lnTo>
                <a:lnTo>
                  <a:pt x="22399" y="0"/>
                </a:lnTo>
                <a:lnTo>
                  <a:pt x="500408" y="0"/>
                </a:lnTo>
                <a:lnTo>
                  <a:pt x="509132" y="1760"/>
                </a:lnTo>
                <a:lnTo>
                  <a:pt x="516257" y="6562"/>
                </a:lnTo>
                <a:lnTo>
                  <a:pt x="521062" y="13684"/>
                </a:lnTo>
                <a:lnTo>
                  <a:pt x="522823" y="22407"/>
                </a:lnTo>
                <a:lnTo>
                  <a:pt x="522823" y="174243"/>
                </a:lnTo>
                <a:lnTo>
                  <a:pt x="521062" y="182965"/>
                </a:lnTo>
                <a:lnTo>
                  <a:pt x="516257" y="190087"/>
                </a:lnTo>
                <a:lnTo>
                  <a:pt x="509132" y="194889"/>
                </a:lnTo>
                <a:lnTo>
                  <a:pt x="500408" y="196650"/>
                </a:lnTo>
                <a:close/>
              </a:path>
            </a:pathLst>
          </a:custGeom>
          <a:ln w="5923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39927" y="11977348"/>
            <a:ext cx="728345" cy="196850"/>
          </a:xfrm>
          <a:custGeom>
            <a:avLst/>
            <a:gdLst/>
            <a:ahLst/>
            <a:cxnLst/>
            <a:rect l="l" t="t" r="r" b="b"/>
            <a:pathLst>
              <a:path w="728345" h="196850">
                <a:moveTo>
                  <a:pt x="705770" y="196650"/>
                </a:moveTo>
                <a:lnTo>
                  <a:pt x="22407" y="196650"/>
                </a:lnTo>
                <a:lnTo>
                  <a:pt x="13684" y="194889"/>
                </a:lnTo>
                <a:lnTo>
                  <a:pt x="6562" y="190087"/>
                </a:lnTo>
                <a:lnTo>
                  <a:pt x="1760" y="182965"/>
                </a:lnTo>
                <a:lnTo>
                  <a:pt x="0" y="174243"/>
                </a:lnTo>
                <a:lnTo>
                  <a:pt x="0" y="22407"/>
                </a:lnTo>
                <a:lnTo>
                  <a:pt x="1760" y="13684"/>
                </a:lnTo>
                <a:lnTo>
                  <a:pt x="6562" y="6562"/>
                </a:lnTo>
                <a:lnTo>
                  <a:pt x="13684" y="1760"/>
                </a:lnTo>
                <a:lnTo>
                  <a:pt x="22407" y="0"/>
                </a:lnTo>
                <a:lnTo>
                  <a:pt x="705770" y="0"/>
                </a:lnTo>
                <a:lnTo>
                  <a:pt x="714493" y="1760"/>
                </a:lnTo>
                <a:lnTo>
                  <a:pt x="721615" y="6562"/>
                </a:lnTo>
                <a:lnTo>
                  <a:pt x="726417" y="13684"/>
                </a:lnTo>
                <a:lnTo>
                  <a:pt x="728178" y="22407"/>
                </a:lnTo>
                <a:lnTo>
                  <a:pt x="728178" y="174243"/>
                </a:lnTo>
                <a:lnTo>
                  <a:pt x="726417" y="182965"/>
                </a:lnTo>
                <a:lnTo>
                  <a:pt x="721615" y="190087"/>
                </a:lnTo>
                <a:lnTo>
                  <a:pt x="714493" y="194889"/>
                </a:lnTo>
                <a:lnTo>
                  <a:pt x="705770" y="196650"/>
                </a:lnTo>
                <a:close/>
              </a:path>
            </a:pathLst>
          </a:custGeom>
          <a:ln w="5923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974553" y="12008091"/>
            <a:ext cx="37846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COM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P</a:t>
            </a:r>
            <a:r>
              <a:rPr sz="650" spc="-10" dirty="0">
                <a:solidFill>
                  <a:srgbClr val="6D6D6D"/>
                </a:solidFill>
                <a:latin typeface="Gill Sans MT"/>
                <a:cs typeface="Gill Sans MT"/>
              </a:rPr>
              <a:t>RA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148666" y="12008091"/>
            <a:ext cx="70358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Ceado: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02/02/2021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482095" y="11977348"/>
            <a:ext cx="956310" cy="205104"/>
          </a:xfrm>
          <a:custGeom>
            <a:avLst/>
            <a:gdLst/>
            <a:ahLst/>
            <a:cxnLst/>
            <a:rect l="l" t="t" r="r" b="b"/>
            <a:pathLst>
              <a:path w="956310" h="205104">
                <a:moveTo>
                  <a:pt x="933880" y="204548"/>
                </a:moveTo>
                <a:lnTo>
                  <a:pt x="22407" y="196650"/>
                </a:lnTo>
                <a:lnTo>
                  <a:pt x="0" y="174243"/>
                </a:lnTo>
                <a:lnTo>
                  <a:pt x="0" y="22407"/>
                </a:lnTo>
                <a:lnTo>
                  <a:pt x="1760" y="13684"/>
                </a:lnTo>
                <a:lnTo>
                  <a:pt x="6562" y="6562"/>
                </a:lnTo>
                <a:lnTo>
                  <a:pt x="13684" y="1760"/>
                </a:lnTo>
                <a:lnTo>
                  <a:pt x="22407" y="0"/>
                </a:lnTo>
                <a:lnTo>
                  <a:pt x="933880" y="7898"/>
                </a:lnTo>
                <a:lnTo>
                  <a:pt x="942599" y="9658"/>
                </a:lnTo>
                <a:lnTo>
                  <a:pt x="949721" y="14460"/>
                </a:lnTo>
                <a:lnTo>
                  <a:pt x="954525" y="21583"/>
                </a:lnTo>
                <a:lnTo>
                  <a:pt x="956287" y="30305"/>
                </a:lnTo>
                <a:lnTo>
                  <a:pt x="956287" y="182141"/>
                </a:lnTo>
                <a:lnTo>
                  <a:pt x="954525" y="190863"/>
                </a:lnTo>
                <a:lnTo>
                  <a:pt x="949721" y="197986"/>
                </a:lnTo>
                <a:lnTo>
                  <a:pt x="942599" y="202787"/>
                </a:lnTo>
                <a:lnTo>
                  <a:pt x="933880" y="204548"/>
                </a:lnTo>
                <a:close/>
              </a:path>
            </a:pathLst>
          </a:custGeom>
          <a:ln w="5923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561569" y="12006070"/>
            <a:ext cx="80010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10" dirty="0">
                <a:solidFill>
                  <a:srgbClr val="6D6D6D"/>
                </a:solidFill>
                <a:latin typeface="Gill Sans MT"/>
                <a:cs typeface="Gill Sans MT"/>
              </a:rPr>
              <a:t>GESTIÓN</a:t>
            </a:r>
            <a:r>
              <a:rPr sz="650" spc="4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FORESTAL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482086" y="11985247"/>
            <a:ext cx="569595" cy="205104"/>
          </a:xfrm>
          <a:custGeom>
            <a:avLst/>
            <a:gdLst/>
            <a:ahLst/>
            <a:cxnLst/>
            <a:rect l="l" t="t" r="r" b="b"/>
            <a:pathLst>
              <a:path w="569595" h="205104">
                <a:moveTo>
                  <a:pt x="546858" y="204548"/>
                </a:moveTo>
                <a:lnTo>
                  <a:pt x="22407" y="196650"/>
                </a:lnTo>
                <a:lnTo>
                  <a:pt x="0" y="174243"/>
                </a:lnTo>
                <a:lnTo>
                  <a:pt x="0" y="22407"/>
                </a:lnTo>
                <a:lnTo>
                  <a:pt x="1759" y="13684"/>
                </a:lnTo>
                <a:lnTo>
                  <a:pt x="6559" y="6562"/>
                </a:lnTo>
                <a:lnTo>
                  <a:pt x="13681" y="1760"/>
                </a:lnTo>
                <a:lnTo>
                  <a:pt x="22407" y="0"/>
                </a:lnTo>
                <a:lnTo>
                  <a:pt x="546858" y="7898"/>
                </a:lnTo>
                <a:lnTo>
                  <a:pt x="555580" y="9658"/>
                </a:lnTo>
                <a:lnTo>
                  <a:pt x="562703" y="14460"/>
                </a:lnTo>
                <a:lnTo>
                  <a:pt x="567504" y="21583"/>
                </a:lnTo>
                <a:lnTo>
                  <a:pt x="569265" y="30305"/>
                </a:lnTo>
                <a:lnTo>
                  <a:pt x="569265" y="182141"/>
                </a:lnTo>
                <a:lnTo>
                  <a:pt x="567504" y="190863"/>
                </a:lnTo>
                <a:lnTo>
                  <a:pt x="562703" y="197986"/>
                </a:lnTo>
                <a:lnTo>
                  <a:pt x="555580" y="202787"/>
                </a:lnTo>
                <a:lnTo>
                  <a:pt x="546858" y="204548"/>
                </a:lnTo>
                <a:close/>
              </a:path>
            </a:pathLst>
          </a:custGeom>
          <a:ln w="5923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543646" y="12013969"/>
            <a:ext cx="42481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15" dirty="0">
                <a:solidFill>
                  <a:srgbClr val="6D6D6D"/>
                </a:solidFill>
                <a:latin typeface="Gill Sans MT"/>
                <a:cs typeface="Gill Sans MT"/>
              </a:rPr>
              <a:t>MUNICI</a:t>
            </a:r>
            <a:r>
              <a:rPr sz="650" spc="-25" dirty="0">
                <a:solidFill>
                  <a:srgbClr val="6D6D6D"/>
                </a:solidFill>
                <a:latin typeface="Gill Sans MT"/>
                <a:cs typeface="Gill Sans MT"/>
              </a:rPr>
              <a:t>P</a:t>
            </a:r>
            <a:r>
              <a:rPr sz="650" spc="-45" dirty="0">
                <a:solidFill>
                  <a:srgbClr val="6D6D6D"/>
                </a:solidFill>
                <a:latin typeface="Gill Sans MT"/>
                <a:cs typeface="Gill Sans MT"/>
              </a:rPr>
              <a:t>IO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103748" y="11993145"/>
            <a:ext cx="569595" cy="205104"/>
          </a:xfrm>
          <a:custGeom>
            <a:avLst/>
            <a:gdLst/>
            <a:ahLst/>
            <a:cxnLst/>
            <a:rect l="l" t="t" r="r" b="b"/>
            <a:pathLst>
              <a:path w="569595" h="205104">
                <a:moveTo>
                  <a:pt x="546858" y="204548"/>
                </a:moveTo>
                <a:lnTo>
                  <a:pt x="22407" y="196650"/>
                </a:lnTo>
                <a:lnTo>
                  <a:pt x="0" y="174243"/>
                </a:lnTo>
                <a:lnTo>
                  <a:pt x="0" y="22407"/>
                </a:lnTo>
                <a:lnTo>
                  <a:pt x="1759" y="13684"/>
                </a:lnTo>
                <a:lnTo>
                  <a:pt x="6559" y="6562"/>
                </a:lnTo>
                <a:lnTo>
                  <a:pt x="13681" y="1760"/>
                </a:lnTo>
                <a:lnTo>
                  <a:pt x="22407" y="0"/>
                </a:lnTo>
                <a:lnTo>
                  <a:pt x="546858" y="7898"/>
                </a:lnTo>
                <a:lnTo>
                  <a:pt x="555580" y="9658"/>
                </a:lnTo>
                <a:lnTo>
                  <a:pt x="562703" y="14460"/>
                </a:lnTo>
                <a:lnTo>
                  <a:pt x="567504" y="21583"/>
                </a:lnTo>
                <a:lnTo>
                  <a:pt x="569265" y="30305"/>
                </a:lnTo>
                <a:lnTo>
                  <a:pt x="569265" y="182141"/>
                </a:lnTo>
                <a:lnTo>
                  <a:pt x="567504" y="190863"/>
                </a:lnTo>
                <a:lnTo>
                  <a:pt x="562703" y="197986"/>
                </a:lnTo>
                <a:lnTo>
                  <a:pt x="555580" y="202787"/>
                </a:lnTo>
                <a:lnTo>
                  <a:pt x="546858" y="204548"/>
                </a:lnTo>
                <a:close/>
              </a:path>
            </a:pathLst>
          </a:custGeom>
          <a:ln w="5923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8161398" y="12021866"/>
            <a:ext cx="432434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25" dirty="0">
                <a:solidFill>
                  <a:srgbClr val="6D6D6D"/>
                </a:solidFill>
                <a:latin typeface="Gill Sans MT"/>
                <a:cs typeface="Gill Sans MT"/>
              </a:rPr>
              <a:t>PROVINCIA</a:t>
            </a:r>
            <a:endParaRPr sz="650">
              <a:latin typeface="Gill Sans MT"/>
              <a:cs typeface="Gill Sans MT"/>
            </a:endParaRPr>
          </a:p>
        </p:txBody>
      </p:sp>
      <p:pic>
        <p:nvPicPr>
          <p:cNvPr id="56" name="object 5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39926" y="10325502"/>
            <a:ext cx="1731694" cy="1559846"/>
          </a:xfrm>
          <a:prstGeom prst="rect">
            <a:avLst/>
          </a:prstGeom>
        </p:spPr>
      </p:pic>
      <p:sp>
        <p:nvSpPr>
          <p:cNvPr id="57" name="object 57"/>
          <p:cNvSpPr txBox="1"/>
          <p:nvPr/>
        </p:nvSpPr>
        <p:spPr>
          <a:xfrm>
            <a:off x="7055764" y="10267157"/>
            <a:ext cx="2319020" cy="154813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6350">
              <a:lnSpc>
                <a:spcPts val="1310"/>
              </a:lnSpc>
              <a:spcBef>
                <a:spcPts val="170"/>
              </a:spcBef>
            </a:pPr>
            <a:r>
              <a:rPr sz="1100" spc="40" dirty="0">
                <a:solidFill>
                  <a:srgbClr val="01603C"/>
                </a:solidFill>
                <a:latin typeface="Gill Sans MT"/>
                <a:cs typeface="Gill Sans MT"/>
              </a:rPr>
              <a:t>Interdum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5" dirty="0">
                <a:solidFill>
                  <a:srgbClr val="01603C"/>
                </a:solidFill>
                <a:latin typeface="Gill Sans MT"/>
                <a:cs typeface="Gill Sans MT"/>
              </a:rPr>
              <a:t>aliquet</a:t>
            </a:r>
            <a:r>
              <a:rPr sz="1100" spc="16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0" dirty="0">
                <a:solidFill>
                  <a:srgbClr val="01603C"/>
                </a:solidFill>
                <a:latin typeface="Gill Sans MT"/>
                <a:cs typeface="Gill Sans MT"/>
              </a:rPr>
              <a:t>risus</a:t>
            </a:r>
            <a:r>
              <a:rPr sz="1100" spc="16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0" dirty="0">
                <a:solidFill>
                  <a:srgbClr val="01603C"/>
                </a:solidFill>
                <a:latin typeface="Gill Sans MT"/>
                <a:cs typeface="Gill Sans MT"/>
              </a:rPr>
              <a:t>dui</a:t>
            </a:r>
            <a:r>
              <a:rPr sz="1100" spc="16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0" dirty="0">
                <a:solidFill>
                  <a:srgbClr val="01603C"/>
                </a:solidFill>
                <a:latin typeface="Gill Sans MT"/>
                <a:cs typeface="Gill Sans MT"/>
              </a:rPr>
              <a:t>sed</a:t>
            </a:r>
            <a:r>
              <a:rPr sz="1100" spc="16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80" dirty="0">
                <a:solidFill>
                  <a:srgbClr val="01603C"/>
                </a:solidFill>
                <a:latin typeface="Gill Sans MT"/>
                <a:cs typeface="Gill Sans MT"/>
              </a:rPr>
              <a:t>class </a:t>
            </a:r>
            <a:r>
              <a:rPr sz="1100" spc="-29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50" dirty="0">
                <a:solidFill>
                  <a:srgbClr val="01603C"/>
                </a:solidFill>
                <a:latin typeface="Gill Sans MT"/>
                <a:cs typeface="Gill Sans MT"/>
              </a:rPr>
              <a:t>eu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85" dirty="0">
                <a:solidFill>
                  <a:srgbClr val="01603C"/>
                </a:solidFill>
                <a:latin typeface="Gill Sans MT"/>
                <a:cs typeface="Gill Sans MT"/>
              </a:rPr>
              <a:t>ad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5" dirty="0">
                <a:solidFill>
                  <a:srgbClr val="01603C"/>
                </a:solidFill>
                <a:latin typeface="Gill Sans MT"/>
                <a:cs typeface="Gill Sans MT"/>
              </a:rPr>
              <a:t>sociis</a:t>
            </a:r>
            <a:r>
              <a:rPr sz="1100" spc="16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5" dirty="0">
                <a:solidFill>
                  <a:srgbClr val="01603C"/>
                </a:solidFill>
                <a:latin typeface="Gill Sans MT"/>
                <a:cs typeface="Gill Sans MT"/>
              </a:rPr>
              <a:t>eget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0" dirty="0">
                <a:solidFill>
                  <a:srgbClr val="01603C"/>
                </a:solidFill>
                <a:latin typeface="Gill Sans MT"/>
                <a:cs typeface="Gill Sans MT"/>
              </a:rPr>
              <a:t>porta,</a:t>
            </a:r>
            <a:r>
              <a:rPr sz="1100" spc="16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65" dirty="0">
                <a:solidFill>
                  <a:srgbClr val="01603C"/>
                </a:solidFill>
                <a:latin typeface="Gill Sans MT"/>
                <a:cs typeface="Gill Sans MT"/>
              </a:rPr>
              <a:t>habitant</a:t>
            </a:r>
            <a:endParaRPr sz="1100">
              <a:latin typeface="Gill Sans MT"/>
              <a:cs typeface="Gill Sans MT"/>
            </a:endParaRPr>
          </a:p>
          <a:p>
            <a:pPr marL="12700">
              <a:lnSpc>
                <a:spcPts val="1255"/>
              </a:lnSpc>
            </a:pPr>
            <a:r>
              <a:rPr sz="1100" spc="65" dirty="0">
                <a:solidFill>
                  <a:srgbClr val="01603C"/>
                </a:solidFill>
                <a:latin typeface="Gill Sans MT"/>
                <a:cs typeface="Gill Sans MT"/>
              </a:rPr>
              <a:t>natoque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85" dirty="0">
                <a:solidFill>
                  <a:srgbClr val="01603C"/>
                </a:solidFill>
                <a:latin typeface="Gill Sans MT"/>
                <a:cs typeface="Gill Sans MT"/>
              </a:rPr>
              <a:t>ac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0" dirty="0">
                <a:solidFill>
                  <a:srgbClr val="01603C"/>
                </a:solidFill>
                <a:latin typeface="Gill Sans MT"/>
                <a:cs typeface="Gill Sans MT"/>
              </a:rPr>
              <a:t>neque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50" dirty="0">
                <a:solidFill>
                  <a:srgbClr val="01603C"/>
                </a:solidFill>
                <a:latin typeface="Gill Sans MT"/>
                <a:cs typeface="Gill Sans MT"/>
              </a:rPr>
              <a:t>inceptos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50" dirty="0">
                <a:solidFill>
                  <a:srgbClr val="01603C"/>
                </a:solidFill>
                <a:latin typeface="Gill Sans MT"/>
                <a:cs typeface="Gill Sans MT"/>
              </a:rPr>
              <a:t>turpis</a:t>
            </a:r>
            <a:endParaRPr sz="1100">
              <a:latin typeface="Gill Sans MT"/>
              <a:cs typeface="Gill Sans MT"/>
            </a:endParaRPr>
          </a:p>
          <a:p>
            <a:pPr marL="12700">
              <a:lnSpc>
                <a:spcPts val="1305"/>
              </a:lnSpc>
            </a:pPr>
            <a:r>
              <a:rPr sz="1100" spc="50" dirty="0">
                <a:solidFill>
                  <a:srgbClr val="01603C"/>
                </a:solidFill>
                <a:latin typeface="Gill Sans MT"/>
                <a:cs typeface="Gill Sans MT"/>
              </a:rPr>
              <a:t>pulvinar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0" dirty="0">
                <a:solidFill>
                  <a:srgbClr val="01603C"/>
                </a:solidFill>
                <a:latin typeface="Gill Sans MT"/>
                <a:cs typeface="Gill Sans MT"/>
              </a:rPr>
              <a:t>parturient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5" dirty="0">
                <a:solidFill>
                  <a:srgbClr val="01603C"/>
                </a:solidFill>
                <a:latin typeface="Gill Sans MT"/>
                <a:cs typeface="Gill Sans MT"/>
              </a:rPr>
              <a:t>suspendisse,</a:t>
            </a:r>
            <a:endParaRPr sz="1100">
              <a:latin typeface="Gill Sans MT"/>
              <a:cs typeface="Gill Sans MT"/>
            </a:endParaRPr>
          </a:p>
          <a:p>
            <a:pPr marL="12700" marR="5080">
              <a:lnSpc>
                <a:spcPts val="1310"/>
              </a:lnSpc>
              <a:spcBef>
                <a:spcPts val="45"/>
              </a:spcBef>
            </a:pPr>
            <a:r>
              <a:rPr sz="1100" spc="40" dirty="0">
                <a:solidFill>
                  <a:srgbClr val="01603C"/>
                </a:solidFill>
                <a:latin typeface="Gill Sans MT"/>
                <a:cs typeface="Gill Sans MT"/>
              </a:rPr>
              <a:t>primis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5" dirty="0">
                <a:solidFill>
                  <a:srgbClr val="01603C"/>
                </a:solidFill>
                <a:latin typeface="Gill Sans MT"/>
                <a:cs typeface="Gill Sans MT"/>
              </a:rPr>
              <a:t>lacinia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0" dirty="0">
                <a:solidFill>
                  <a:srgbClr val="01603C"/>
                </a:solidFill>
                <a:latin typeface="Gill Sans MT"/>
                <a:cs typeface="Gill Sans MT"/>
              </a:rPr>
              <a:t>morbi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5" dirty="0">
                <a:solidFill>
                  <a:srgbClr val="01603C"/>
                </a:solidFill>
                <a:latin typeface="Gill Sans MT"/>
                <a:cs typeface="Gill Sans MT"/>
              </a:rPr>
              <a:t>posuere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55" dirty="0">
                <a:solidFill>
                  <a:srgbClr val="01603C"/>
                </a:solidFill>
                <a:latin typeface="Gill Sans MT"/>
                <a:cs typeface="Gill Sans MT"/>
              </a:rPr>
              <a:t>ullam- </a:t>
            </a:r>
            <a:r>
              <a:rPr sz="1100" spc="-29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0" dirty="0">
                <a:solidFill>
                  <a:srgbClr val="01603C"/>
                </a:solidFill>
                <a:latin typeface="Gill Sans MT"/>
                <a:cs typeface="Gill Sans MT"/>
              </a:rPr>
              <a:t>corper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55" dirty="0">
                <a:solidFill>
                  <a:srgbClr val="01603C"/>
                </a:solidFill>
                <a:latin typeface="Gill Sans MT"/>
                <a:cs typeface="Gill Sans MT"/>
              </a:rPr>
              <a:t>enim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20" dirty="0">
                <a:solidFill>
                  <a:srgbClr val="01603C"/>
                </a:solidFill>
                <a:latin typeface="Gill Sans MT"/>
                <a:cs typeface="Gill Sans MT"/>
              </a:rPr>
              <a:t>mollis</a:t>
            </a:r>
            <a:r>
              <a:rPr sz="1100" spc="16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95" dirty="0">
                <a:solidFill>
                  <a:srgbClr val="01603C"/>
                </a:solidFill>
                <a:latin typeface="Gill Sans MT"/>
                <a:cs typeface="Gill Sans MT"/>
              </a:rPr>
              <a:t>fames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0" dirty="0">
                <a:solidFill>
                  <a:srgbClr val="01603C"/>
                </a:solidFill>
                <a:latin typeface="Gill Sans MT"/>
                <a:cs typeface="Gill Sans MT"/>
              </a:rPr>
              <a:t>senectus.</a:t>
            </a:r>
            <a:endParaRPr sz="1100">
              <a:latin typeface="Gill Sans MT"/>
              <a:cs typeface="Gill Sans MT"/>
            </a:endParaRPr>
          </a:p>
          <a:p>
            <a:pPr marL="12700" marR="62230">
              <a:lnSpc>
                <a:spcPct val="105200"/>
              </a:lnSpc>
              <a:spcBef>
                <a:spcPts val="780"/>
              </a:spcBef>
            </a:pP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Interdum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0" dirty="0">
                <a:solidFill>
                  <a:srgbClr val="6D6D6D"/>
                </a:solidFill>
                <a:latin typeface="Gill Sans MT"/>
                <a:cs typeface="Gill Sans MT"/>
              </a:rPr>
              <a:t>aliquet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risus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dui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40" dirty="0">
                <a:solidFill>
                  <a:srgbClr val="6D6D6D"/>
                </a:solidFill>
                <a:latin typeface="Gill Sans MT"/>
                <a:cs typeface="Gill Sans MT"/>
              </a:rPr>
              <a:t>sed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5" dirty="0">
                <a:solidFill>
                  <a:srgbClr val="6D6D6D"/>
                </a:solidFill>
                <a:latin typeface="Gill Sans MT"/>
                <a:cs typeface="Gill Sans MT"/>
              </a:rPr>
              <a:t>class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eu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50" dirty="0">
                <a:solidFill>
                  <a:srgbClr val="6D6D6D"/>
                </a:solidFill>
                <a:latin typeface="Gill Sans MT"/>
                <a:cs typeface="Gill Sans MT"/>
              </a:rPr>
              <a:t>ad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sociis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40" dirty="0">
                <a:solidFill>
                  <a:srgbClr val="6D6D6D"/>
                </a:solidFill>
                <a:latin typeface="Gill Sans MT"/>
                <a:cs typeface="Gill Sans MT"/>
              </a:rPr>
              <a:t>eget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porta, </a:t>
            </a:r>
            <a:r>
              <a:rPr sz="650" spc="-1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habitant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natoque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50" dirty="0">
                <a:solidFill>
                  <a:srgbClr val="6D6D6D"/>
                </a:solidFill>
                <a:latin typeface="Gill Sans MT"/>
                <a:cs typeface="Gill Sans MT"/>
              </a:rPr>
              <a:t>ac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40" dirty="0">
                <a:solidFill>
                  <a:srgbClr val="6D6D6D"/>
                </a:solidFill>
                <a:latin typeface="Gill Sans MT"/>
                <a:cs typeface="Gill Sans MT"/>
              </a:rPr>
              <a:t>neque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inceptos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turpis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pulvinar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partu- </a:t>
            </a:r>
            <a:r>
              <a:rPr sz="650" spc="3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dirty="0">
                <a:solidFill>
                  <a:srgbClr val="6D6D6D"/>
                </a:solidFill>
                <a:latin typeface="Gill Sans MT"/>
                <a:cs typeface="Gill Sans MT"/>
              </a:rPr>
              <a:t>rient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5" dirty="0">
                <a:solidFill>
                  <a:srgbClr val="6D6D6D"/>
                </a:solidFill>
                <a:latin typeface="Gill Sans MT"/>
                <a:cs typeface="Gill Sans MT"/>
              </a:rPr>
              <a:t>suspendisse,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primis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lacinia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morbi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0" dirty="0">
                <a:solidFill>
                  <a:srgbClr val="6D6D6D"/>
                </a:solidFill>
                <a:latin typeface="Gill Sans MT"/>
                <a:cs typeface="Gill Sans MT"/>
              </a:rPr>
              <a:t>posuere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0" dirty="0">
                <a:solidFill>
                  <a:srgbClr val="6D6D6D"/>
                </a:solidFill>
                <a:latin typeface="Gill Sans MT"/>
                <a:cs typeface="Gill Sans MT"/>
              </a:rPr>
              <a:t>ullamcorper </a:t>
            </a: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enim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5" dirty="0">
                <a:solidFill>
                  <a:srgbClr val="6D6D6D"/>
                </a:solidFill>
                <a:latin typeface="Gill Sans MT"/>
                <a:cs typeface="Gill Sans MT"/>
              </a:rPr>
              <a:t>mollis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55" dirty="0">
                <a:solidFill>
                  <a:srgbClr val="6D6D6D"/>
                </a:solidFill>
                <a:latin typeface="Gill Sans MT"/>
                <a:cs typeface="Gill Sans MT"/>
              </a:rPr>
              <a:t>fames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40" dirty="0">
                <a:solidFill>
                  <a:srgbClr val="6D6D6D"/>
                </a:solidFill>
                <a:latin typeface="Gill Sans MT"/>
                <a:cs typeface="Gill Sans MT"/>
              </a:rPr>
              <a:t>senectus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-35" dirty="0">
                <a:solidFill>
                  <a:srgbClr val="6D6D6D"/>
                </a:solidFill>
                <a:latin typeface="Gill Sans MT"/>
                <a:cs typeface="Gill Sans MT"/>
              </a:rPr>
              <a:t>....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0658274" y="11977348"/>
            <a:ext cx="523240" cy="196850"/>
          </a:xfrm>
          <a:custGeom>
            <a:avLst/>
            <a:gdLst/>
            <a:ahLst/>
            <a:cxnLst/>
            <a:rect l="l" t="t" r="r" b="b"/>
            <a:pathLst>
              <a:path w="523240" h="196850">
                <a:moveTo>
                  <a:pt x="500416" y="196650"/>
                </a:moveTo>
                <a:lnTo>
                  <a:pt x="22407" y="196650"/>
                </a:lnTo>
                <a:lnTo>
                  <a:pt x="13684" y="194889"/>
                </a:lnTo>
                <a:lnTo>
                  <a:pt x="6562" y="190087"/>
                </a:lnTo>
                <a:lnTo>
                  <a:pt x="1760" y="182965"/>
                </a:lnTo>
                <a:lnTo>
                  <a:pt x="0" y="174243"/>
                </a:lnTo>
                <a:lnTo>
                  <a:pt x="0" y="22407"/>
                </a:lnTo>
                <a:lnTo>
                  <a:pt x="1760" y="13684"/>
                </a:lnTo>
                <a:lnTo>
                  <a:pt x="6562" y="6562"/>
                </a:lnTo>
                <a:lnTo>
                  <a:pt x="13684" y="1760"/>
                </a:lnTo>
                <a:lnTo>
                  <a:pt x="22407" y="0"/>
                </a:lnTo>
                <a:lnTo>
                  <a:pt x="500416" y="0"/>
                </a:lnTo>
                <a:lnTo>
                  <a:pt x="509135" y="1760"/>
                </a:lnTo>
                <a:lnTo>
                  <a:pt x="516258" y="6562"/>
                </a:lnTo>
                <a:lnTo>
                  <a:pt x="521062" y="13684"/>
                </a:lnTo>
                <a:lnTo>
                  <a:pt x="522823" y="22407"/>
                </a:lnTo>
                <a:lnTo>
                  <a:pt x="522823" y="174243"/>
                </a:lnTo>
                <a:lnTo>
                  <a:pt x="521062" y="182965"/>
                </a:lnTo>
                <a:lnTo>
                  <a:pt x="516258" y="190087"/>
                </a:lnTo>
                <a:lnTo>
                  <a:pt x="509135" y="194889"/>
                </a:lnTo>
                <a:lnTo>
                  <a:pt x="500416" y="196650"/>
                </a:lnTo>
                <a:close/>
              </a:path>
            </a:pathLst>
          </a:custGeom>
          <a:ln w="5923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879441" y="11977348"/>
            <a:ext cx="728345" cy="196850"/>
          </a:xfrm>
          <a:custGeom>
            <a:avLst/>
            <a:gdLst/>
            <a:ahLst/>
            <a:cxnLst/>
            <a:rect l="l" t="t" r="r" b="b"/>
            <a:pathLst>
              <a:path w="728345" h="196850">
                <a:moveTo>
                  <a:pt x="705770" y="196650"/>
                </a:moveTo>
                <a:lnTo>
                  <a:pt x="22407" y="196650"/>
                </a:lnTo>
                <a:lnTo>
                  <a:pt x="13681" y="194889"/>
                </a:lnTo>
                <a:lnTo>
                  <a:pt x="6559" y="190087"/>
                </a:lnTo>
                <a:lnTo>
                  <a:pt x="1759" y="182965"/>
                </a:lnTo>
                <a:lnTo>
                  <a:pt x="0" y="174243"/>
                </a:lnTo>
                <a:lnTo>
                  <a:pt x="0" y="22407"/>
                </a:lnTo>
                <a:lnTo>
                  <a:pt x="1759" y="13684"/>
                </a:lnTo>
                <a:lnTo>
                  <a:pt x="6559" y="6562"/>
                </a:lnTo>
                <a:lnTo>
                  <a:pt x="13681" y="1760"/>
                </a:lnTo>
                <a:lnTo>
                  <a:pt x="22407" y="0"/>
                </a:lnTo>
                <a:lnTo>
                  <a:pt x="705770" y="0"/>
                </a:lnTo>
                <a:lnTo>
                  <a:pt x="714490" y="1760"/>
                </a:lnTo>
                <a:lnTo>
                  <a:pt x="721612" y="6562"/>
                </a:lnTo>
                <a:lnTo>
                  <a:pt x="726416" y="13684"/>
                </a:lnTo>
                <a:lnTo>
                  <a:pt x="728178" y="22407"/>
                </a:lnTo>
                <a:lnTo>
                  <a:pt x="728178" y="174243"/>
                </a:lnTo>
                <a:lnTo>
                  <a:pt x="726416" y="182965"/>
                </a:lnTo>
                <a:lnTo>
                  <a:pt x="721612" y="190087"/>
                </a:lnTo>
                <a:lnTo>
                  <a:pt x="714490" y="194889"/>
                </a:lnTo>
                <a:lnTo>
                  <a:pt x="705770" y="196650"/>
                </a:lnTo>
                <a:close/>
              </a:path>
            </a:pathLst>
          </a:custGeom>
          <a:ln w="5923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0714060" y="12008091"/>
            <a:ext cx="37846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COM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P</a:t>
            </a:r>
            <a:r>
              <a:rPr sz="650" spc="-10" dirty="0">
                <a:solidFill>
                  <a:srgbClr val="6D6D6D"/>
                </a:solidFill>
                <a:latin typeface="Gill Sans MT"/>
                <a:cs typeface="Gill Sans MT"/>
              </a:rPr>
              <a:t>RA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888173" y="12008091"/>
            <a:ext cx="70358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Ceado: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02/02/2021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1221609" y="11977348"/>
            <a:ext cx="956310" cy="205104"/>
          </a:xfrm>
          <a:custGeom>
            <a:avLst/>
            <a:gdLst/>
            <a:ahLst/>
            <a:cxnLst/>
            <a:rect l="l" t="t" r="r" b="b"/>
            <a:pathLst>
              <a:path w="956309" h="205104">
                <a:moveTo>
                  <a:pt x="933872" y="204548"/>
                </a:moveTo>
                <a:lnTo>
                  <a:pt x="22407" y="196650"/>
                </a:lnTo>
                <a:lnTo>
                  <a:pt x="0" y="174243"/>
                </a:lnTo>
                <a:lnTo>
                  <a:pt x="0" y="22407"/>
                </a:lnTo>
                <a:lnTo>
                  <a:pt x="1759" y="13684"/>
                </a:lnTo>
                <a:lnTo>
                  <a:pt x="6559" y="6562"/>
                </a:lnTo>
                <a:lnTo>
                  <a:pt x="13681" y="1760"/>
                </a:lnTo>
                <a:lnTo>
                  <a:pt x="22407" y="0"/>
                </a:lnTo>
                <a:lnTo>
                  <a:pt x="933872" y="7898"/>
                </a:lnTo>
                <a:lnTo>
                  <a:pt x="942594" y="9658"/>
                </a:lnTo>
                <a:lnTo>
                  <a:pt x="949716" y="14460"/>
                </a:lnTo>
                <a:lnTo>
                  <a:pt x="954518" y="21583"/>
                </a:lnTo>
                <a:lnTo>
                  <a:pt x="956279" y="30305"/>
                </a:lnTo>
                <a:lnTo>
                  <a:pt x="956279" y="182141"/>
                </a:lnTo>
                <a:lnTo>
                  <a:pt x="954518" y="190863"/>
                </a:lnTo>
                <a:lnTo>
                  <a:pt x="949716" y="197986"/>
                </a:lnTo>
                <a:lnTo>
                  <a:pt x="942594" y="202787"/>
                </a:lnTo>
                <a:lnTo>
                  <a:pt x="933872" y="204548"/>
                </a:lnTo>
                <a:close/>
              </a:path>
            </a:pathLst>
          </a:custGeom>
          <a:ln w="5923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1301079" y="12006070"/>
            <a:ext cx="80010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10" dirty="0">
                <a:solidFill>
                  <a:srgbClr val="6D6D6D"/>
                </a:solidFill>
                <a:latin typeface="Gill Sans MT"/>
                <a:cs typeface="Gill Sans MT"/>
              </a:rPr>
              <a:t>GESTIÓN</a:t>
            </a:r>
            <a:r>
              <a:rPr sz="650" spc="4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FORESTAL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2221593" y="11985247"/>
            <a:ext cx="569595" cy="205104"/>
          </a:xfrm>
          <a:custGeom>
            <a:avLst/>
            <a:gdLst/>
            <a:ahLst/>
            <a:cxnLst/>
            <a:rect l="l" t="t" r="r" b="b"/>
            <a:pathLst>
              <a:path w="569595" h="205104">
                <a:moveTo>
                  <a:pt x="546866" y="204548"/>
                </a:moveTo>
                <a:lnTo>
                  <a:pt x="22407" y="196650"/>
                </a:lnTo>
                <a:lnTo>
                  <a:pt x="0" y="174243"/>
                </a:lnTo>
                <a:lnTo>
                  <a:pt x="0" y="22407"/>
                </a:lnTo>
                <a:lnTo>
                  <a:pt x="1760" y="13684"/>
                </a:lnTo>
                <a:lnTo>
                  <a:pt x="6562" y="6562"/>
                </a:lnTo>
                <a:lnTo>
                  <a:pt x="13684" y="1760"/>
                </a:lnTo>
                <a:lnTo>
                  <a:pt x="22407" y="0"/>
                </a:lnTo>
                <a:lnTo>
                  <a:pt x="546866" y="7898"/>
                </a:lnTo>
                <a:lnTo>
                  <a:pt x="555585" y="9658"/>
                </a:lnTo>
                <a:lnTo>
                  <a:pt x="562708" y="14460"/>
                </a:lnTo>
                <a:lnTo>
                  <a:pt x="567511" y="21583"/>
                </a:lnTo>
                <a:lnTo>
                  <a:pt x="569273" y="30305"/>
                </a:lnTo>
                <a:lnTo>
                  <a:pt x="569273" y="182141"/>
                </a:lnTo>
                <a:lnTo>
                  <a:pt x="567511" y="190863"/>
                </a:lnTo>
                <a:lnTo>
                  <a:pt x="562708" y="197986"/>
                </a:lnTo>
                <a:lnTo>
                  <a:pt x="555585" y="202787"/>
                </a:lnTo>
                <a:lnTo>
                  <a:pt x="546866" y="204548"/>
                </a:lnTo>
                <a:close/>
              </a:path>
            </a:pathLst>
          </a:custGeom>
          <a:ln w="5923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2283153" y="12013969"/>
            <a:ext cx="42481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15" dirty="0">
                <a:solidFill>
                  <a:srgbClr val="6D6D6D"/>
                </a:solidFill>
                <a:latin typeface="Gill Sans MT"/>
                <a:cs typeface="Gill Sans MT"/>
              </a:rPr>
              <a:t>MUNICI</a:t>
            </a:r>
            <a:r>
              <a:rPr sz="650" spc="-25" dirty="0">
                <a:solidFill>
                  <a:srgbClr val="6D6D6D"/>
                </a:solidFill>
                <a:latin typeface="Gill Sans MT"/>
                <a:cs typeface="Gill Sans MT"/>
              </a:rPr>
              <a:t>P</a:t>
            </a:r>
            <a:r>
              <a:rPr sz="650" spc="-45" dirty="0">
                <a:solidFill>
                  <a:srgbClr val="6D6D6D"/>
                </a:solidFill>
                <a:latin typeface="Gill Sans MT"/>
                <a:cs typeface="Gill Sans MT"/>
              </a:rPr>
              <a:t>IO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2843255" y="11993145"/>
            <a:ext cx="569595" cy="205104"/>
          </a:xfrm>
          <a:custGeom>
            <a:avLst/>
            <a:gdLst/>
            <a:ahLst/>
            <a:cxnLst/>
            <a:rect l="l" t="t" r="r" b="b"/>
            <a:pathLst>
              <a:path w="569595" h="205104">
                <a:moveTo>
                  <a:pt x="546866" y="204548"/>
                </a:moveTo>
                <a:lnTo>
                  <a:pt x="22407" y="196650"/>
                </a:lnTo>
                <a:lnTo>
                  <a:pt x="0" y="174243"/>
                </a:lnTo>
                <a:lnTo>
                  <a:pt x="0" y="22407"/>
                </a:lnTo>
                <a:lnTo>
                  <a:pt x="1760" y="13684"/>
                </a:lnTo>
                <a:lnTo>
                  <a:pt x="6562" y="6562"/>
                </a:lnTo>
                <a:lnTo>
                  <a:pt x="13684" y="1760"/>
                </a:lnTo>
                <a:lnTo>
                  <a:pt x="22407" y="0"/>
                </a:lnTo>
                <a:lnTo>
                  <a:pt x="546866" y="7898"/>
                </a:lnTo>
                <a:lnTo>
                  <a:pt x="555585" y="9658"/>
                </a:lnTo>
                <a:lnTo>
                  <a:pt x="562708" y="14460"/>
                </a:lnTo>
                <a:lnTo>
                  <a:pt x="567511" y="21583"/>
                </a:lnTo>
                <a:lnTo>
                  <a:pt x="569273" y="30305"/>
                </a:lnTo>
                <a:lnTo>
                  <a:pt x="569273" y="182141"/>
                </a:lnTo>
                <a:lnTo>
                  <a:pt x="567511" y="190863"/>
                </a:lnTo>
                <a:lnTo>
                  <a:pt x="562708" y="197986"/>
                </a:lnTo>
                <a:lnTo>
                  <a:pt x="555585" y="202787"/>
                </a:lnTo>
                <a:lnTo>
                  <a:pt x="546866" y="204548"/>
                </a:lnTo>
                <a:close/>
              </a:path>
            </a:pathLst>
          </a:custGeom>
          <a:ln w="5923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2900905" y="12021866"/>
            <a:ext cx="432434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25" dirty="0">
                <a:solidFill>
                  <a:srgbClr val="6D6D6D"/>
                </a:solidFill>
                <a:latin typeface="Gill Sans MT"/>
                <a:cs typeface="Gill Sans MT"/>
              </a:rPr>
              <a:t>PROVINCIA</a:t>
            </a:r>
            <a:endParaRPr sz="650">
              <a:latin typeface="Gill Sans MT"/>
              <a:cs typeface="Gill Sans MT"/>
            </a:endParaRPr>
          </a:p>
        </p:txBody>
      </p:sp>
      <p:pic>
        <p:nvPicPr>
          <p:cNvPr id="68" name="object 6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79435" y="10325502"/>
            <a:ext cx="1731691" cy="1559846"/>
          </a:xfrm>
          <a:prstGeom prst="rect">
            <a:avLst/>
          </a:prstGeom>
        </p:spPr>
      </p:pic>
      <p:sp>
        <p:nvSpPr>
          <p:cNvPr id="69" name="object 69"/>
          <p:cNvSpPr txBox="1"/>
          <p:nvPr/>
        </p:nvSpPr>
        <p:spPr>
          <a:xfrm>
            <a:off x="11795278" y="10267157"/>
            <a:ext cx="2319020" cy="154813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6350">
              <a:lnSpc>
                <a:spcPts val="1310"/>
              </a:lnSpc>
              <a:spcBef>
                <a:spcPts val="170"/>
              </a:spcBef>
            </a:pPr>
            <a:r>
              <a:rPr sz="1100" spc="40" dirty="0">
                <a:solidFill>
                  <a:srgbClr val="01603C"/>
                </a:solidFill>
                <a:latin typeface="Gill Sans MT"/>
                <a:cs typeface="Gill Sans MT"/>
              </a:rPr>
              <a:t>Interdum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5" dirty="0">
                <a:solidFill>
                  <a:srgbClr val="01603C"/>
                </a:solidFill>
                <a:latin typeface="Gill Sans MT"/>
                <a:cs typeface="Gill Sans MT"/>
              </a:rPr>
              <a:t>aliquet</a:t>
            </a:r>
            <a:r>
              <a:rPr sz="1100" spc="16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0" dirty="0">
                <a:solidFill>
                  <a:srgbClr val="01603C"/>
                </a:solidFill>
                <a:latin typeface="Gill Sans MT"/>
                <a:cs typeface="Gill Sans MT"/>
              </a:rPr>
              <a:t>risus</a:t>
            </a:r>
            <a:r>
              <a:rPr sz="1100" spc="16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0" dirty="0">
                <a:solidFill>
                  <a:srgbClr val="01603C"/>
                </a:solidFill>
                <a:latin typeface="Gill Sans MT"/>
                <a:cs typeface="Gill Sans MT"/>
              </a:rPr>
              <a:t>dui</a:t>
            </a:r>
            <a:r>
              <a:rPr sz="1100" spc="16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0" dirty="0">
                <a:solidFill>
                  <a:srgbClr val="01603C"/>
                </a:solidFill>
                <a:latin typeface="Gill Sans MT"/>
                <a:cs typeface="Gill Sans MT"/>
              </a:rPr>
              <a:t>sed</a:t>
            </a:r>
            <a:r>
              <a:rPr sz="1100" spc="16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80" dirty="0">
                <a:solidFill>
                  <a:srgbClr val="01603C"/>
                </a:solidFill>
                <a:latin typeface="Gill Sans MT"/>
                <a:cs typeface="Gill Sans MT"/>
              </a:rPr>
              <a:t>class </a:t>
            </a:r>
            <a:r>
              <a:rPr sz="1100" spc="-29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50" dirty="0">
                <a:solidFill>
                  <a:srgbClr val="01603C"/>
                </a:solidFill>
                <a:latin typeface="Gill Sans MT"/>
                <a:cs typeface="Gill Sans MT"/>
              </a:rPr>
              <a:t>eu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85" dirty="0">
                <a:solidFill>
                  <a:srgbClr val="01603C"/>
                </a:solidFill>
                <a:latin typeface="Gill Sans MT"/>
                <a:cs typeface="Gill Sans MT"/>
              </a:rPr>
              <a:t>ad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5" dirty="0">
                <a:solidFill>
                  <a:srgbClr val="01603C"/>
                </a:solidFill>
                <a:latin typeface="Gill Sans MT"/>
                <a:cs typeface="Gill Sans MT"/>
              </a:rPr>
              <a:t>sociis</a:t>
            </a:r>
            <a:r>
              <a:rPr sz="1100" spc="16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5" dirty="0">
                <a:solidFill>
                  <a:srgbClr val="01603C"/>
                </a:solidFill>
                <a:latin typeface="Gill Sans MT"/>
                <a:cs typeface="Gill Sans MT"/>
              </a:rPr>
              <a:t>eget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0" dirty="0">
                <a:solidFill>
                  <a:srgbClr val="01603C"/>
                </a:solidFill>
                <a:latin typeface="Gill Sans MT"/>
                <a:cs typeface="Gill Sans MT"/>
              </a:rPr>
              <a:t>porta,</a:t>
            </a:r>
            <a:r>
              <a:rPr sz="1100" spc="16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65" dirty="0">
                <a:solidFill>
                  <a:srgbClr val="01603C"/>
                </a:solidFill>
                <a:latin typeface="Gill Sans MT"/>
                <a:cs typeface="Gill Sans MT"/>
              </a:rPr>
              <a:t>habitant</a:t>
            </a:r>
            <a:endParaRPr sz="1100">
              <a:latin typeface="Gill Sans MT"/>
              <a:cs typeface="Gill Sans MT"/>
            </a:endParaRPr>
          </a:p>
          <a:p>
            <a:pPr marL="12700">
              <a:lnSpc>
                <a:spcPts val="1255"/>
              </a:lnSpc>
            </a:pPr>
            <a:r>
              <a:rPr sz="1100" spc="65" dirty="0">
                <a:solidFill>
                  <a:srgbClr val="01603C"/>
                </a:solidFill>
                <a:latin typeface="Gill Sans MT"/>
                <a:cs typeface="Gill Sans MT"/>
              </a:rPr>
              <a:t>natoque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85" dirty="0">
                <a:solidFill>
                  <a:srgbClr val="01603C"/>
                </a:solidFill>
                <a:latin typeface="Gill Sans MT"/>
                <a:cs typeface="Gill Sans MT"/>
              </a:rPr>
              <a:t>ac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0" dirty="0">
                <a:solidFill>
                  <a:srgbClr val="01603C"/>
                </a:solidFill>
                <a:latin typeface="Gill Sans MT"/>
                <a:cs typeface="Gill Sans MT"/>
              </a:rPr>
              <a:t>neque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50" dirty="0">
                <a:solidFill>
                  <a:srgbClr val="01603C"/>
                </a:solidFill>
                <a:latin typeface="Gill Sans MT"/>
                <a:cs typeface="Gill Sans MT"/>
              </a:rPr>
              <a:t>inceptos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50" dirty="0">
                <a:solidFill>
                  <a:srgbClr val="01603C"/>
                </a:solidFill>
                <a:latin typeface="Gill Sans MT"/>
                <a:cs typeface="Gill Sans MT"/>
              </a:rPr>
              <a:t>turpis</a:t>
            </a:r>
            <a:endParaRPr sz="1100">
              <a:latin typeface="Gill Sans MT"/>
              <a:cs typeface="Gill Sans MT"/>
            </a:endParaRPr>
          </a:p>
          <a:p>
            <a:pPr marL="12700">
              <a:lnSpc>
                <a:spcPts val="1305"/>
              </a:lnSpc>
            </a:pPr>
            <a:r>
              <a:rPr sz="1100" spc="50" dirty="0">
                <a:solidFill>
                  <a:srgbClr val="01603C"/>
                </a:solidFill>
                <a:latin typeface="Gill Sans MT"/>
                <a:cs typeface="Gill Sans MT"/>
              </a:rPr>
              <a:t>pulvinar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0" dirty="0">
                <a:solidFill>
                  <a:srgbClr val="01603C"/>
                </a:solidFill>
                <a:latin typeface="Gill Sans MT"/>
                <a:cs typeface="Gill Sans MT"/>
              </a:rPr>
              <a:t>parturient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5" dirty="0">
                <a:solidFill>
                  <a:srgbClr val="01603C"/>
                </a:solidFill>
                <a:latin typeface="Gill Sans MT"/>
                <a:cs typeface="Gill Sans MT"/>
              </a:rPr>
              <a:t>suspendisse,</a:t>
            </a:r>
            <a:endParaRPr sz="1100">
              <a:latin typeface="Gill Sans MT"/>
              <a:cs typeface="Gill Sans MT"/>
            </a:endParaRPr>
          </a:p>
          <a:p>
            <a:pPr marL="12700" marR="5080">
              <a:lnSpc>
                <a:spcPts val="1310"/>
              </a:lnSpc>
              <a:spcBef>
                <a:spcPts val="45"/>
              </a:spcBef>
            </a:pPr>
            <a:r>
              <a:rPr sz="1100" spc="40" dirty="0">
                <a:solidFill>
                  <a:srgbClr val="01603C"/>
                </a:solidFill>
                <a:latin typeface="Gill Sans MT"/>
                <a:cs typeface="Gill Sans MT"/>
              </a:rPr>
              <a:t>primis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5" dirty="0">
                <a:solidFill>
                  <a:srgbClr val="01603C"/>
                </a:solidFill>
                <a:latin typeface="Gill Sans MT"/>
                <a:cs typeface="Gill Sans MT"/>
              </a:rPr>
              <a:t>lacinia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0" dirty="0">
                <a:solidFill>
                  <a:srgbClr val="01603C"/>
                </a:solidFill>
                <a:latin typeface="Gill Sans MT"/>
                <a:cs typeface="Gill Sans MT"/>
              </a:rPr>
              <a:t>morbi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5" dirty="0">
                <a:solidFill>
                  <a:srgbClr val="01603C"/>
                </a:solidFill>
                <a:latin typeface="Gill Sans MT"/>
                <a:cs typeface="Gill Sans MT"/>
              </a:rPr>
              <a:t>posuere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55" dirty="0">
                <a:solidFill>
                  <a:srgbClr val="01603C"/>
                </a:solidFill>
                <a:latin typeface="Gill Sans MT"/>
                <a:cs typeface="Gill Sans MT"/>
              </a:rPr>
              <a:t>ullam- </a:t>
            </a:r>
            <a:r>
              <a:rPr sz="1100" spc="-29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0" dirty="0">
                <a:solidFill>
                  <a:srgbClr val="01603C"/>
                </a:solidFill>
                <a:latin typeface="Gill Sans MT"/>
                <a:cs typeface="Gill Sans MT"/>
              </a:rPr>
              <a:t>corper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55" dirty="0">
                <a:solidFill>
                  <a:srgbClr val="01603C"/>
                </a:solidFill>
                <a:latin typeface="Gill Sans MT"/>
                <a:cs typeface="Gill Sans MT"/>
              </a:rPr>
              <a:t>enim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20" dirty="0">
                <a:solidFill>
                  <a:srgbClr val="01603C"/>
                </a:solidFill>
                <a:latin typeface="Gill Sans MT"/>
                <a:cs typeface="Gill Sans MT"/>
              </a:rPr>
              <a:t>mollis</a:t>
            </a:r>
            <a:r>
              <a:rPr sz="1100" spc="16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95" dirty="0">
                <a:solidFill>
                  <a:srgbClr val="01603C"/>
                </a:solidFill>
                <a:latin typeface="Gill Sans MT"/>
                <a:cs typeface="Gill Sans MT"/>
              </a:rPr>
              <a:t>fames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0" dirty="0">
                <a:solidFill>
                  <a:srgbClr val="01603C"/>
                </a:solidFill>
                <a:latin typeface="Gill Sans MT"/>
                <a:cs typeface="Gill Sans MT"/>
              </a:rPr>
              <a:t>senectus.</a:t>
            </a:r>
            <a:endParaRPr sz="1100">
              <a:latin typeface="Gill Sans MT"/>
              <a:cs typeface="Gill Sans MT"/>
            </a:endParaRPr>
          </a:p>
          <a:p>
            <a:pPr marL="12700" marR="62230">
              <a:lnSpc>
                <a:spcPct val="105200"/>
              </a:lnSpc>
              <a:spcBef>
                <a:spcPts val="780"/>
              </a:spcBef>
            </a:pP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Interdum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0" dirty="0">
                <a:solidFill>
                  <a:srgbClr val="6D6D6D"/>
                </a:solidFill>
                <a:latin typeface="Gill Sans MT"/>
                <a:cs typeface="Gill Sans MT"/>
              </a:rPr>
              <a:t>aliquet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risus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dui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40" dirty="0">
                <a:solidFill>
                  <a:srgbClr val="6D6D6D"/>
                </a:solidFill>
                <a:latin typeface="Gill Sans MT"/>
                <a:cs typeface="Gill Sans MT"/>
              </a:rPr>
              <a:t>sed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5" dirty="0">
                <a:solidFill>
                  <a:srgbClr val="6D6D6D"/>
                </a:solidFill>
                <a:latin typeface="Gill Sans MT"/>
                <a:cs typeface="Gill Sans MT"/>
              </a:rPr>
              <a:t>class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eu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50" dirty="0">
                <a:solidFill>
                  <a:srgbClr val="6D6D6D"/>
                </a:solidFill>
                <a:latin typeface="Gill Sans MT"/>
                <a:cs typeface="Gill Sans MT"/>
              </a:rPr>
              <a:t>ad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sociis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40" dirty="0">
                <a:solidFill>
                  <a:srgbClr val="6D6D6D"/>
                </a:solidFill>
                <a:latin typeface="Gill Sans MT"/>
                <a:cs typeface="Gill Sans MT"/>
              </a:rPr>
              <a:t>eget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porta, </a:t>
            </a:r>
            <a:r>
              <a:rPr sz="650" spc="-1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habitant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natoque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50" dirty="0">
                <a:solidFill>
                  <a:srgbClr val="6D6D6D"/>
                </a:solidFill>
                <a:latin typeface="Gill Sans MT"/>
                <a:cs typeface="Gill Sans MT"/>
              </a:rPr>
              <a:t>ac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40" dirty="0">
                <a:solidFill>
                  <a:srgbClr val="6D6D6D"/>
                </a:solidFill>
                <a:latin typeface="Gill Sans MT"/>
                <a:cs typeface="Gill Sans MT"/>
              </a:rPr>
              <a:t>neque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inceptos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turpis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pulvinar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partu- </a:t>
            </a:r>
            <a:r>
              <a:rPr sz="650" spc="3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dirty="0">
                <a:solidFill>
                  <a:srgbClr val="6D6D6D"/>
                </a:solidFill>
                <a:latin typeface="Gill Sans MT"/>
                <a:cs typeface="Gill Sans MT"/>
              </a:rPr>
              <a:t>rient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5" dirty="0">
                <a:solidFill>
                  <a:srgbClr val="6D6D6D"/>
                </a:solidFill>
                <a:latin typeface="Gill Sans MT"/>
                <a:cs typeface="Gill Sans MT"/>
              </a:rPr>
              <a:t>suspendisse,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primis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lacinia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morbi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0" dirty="0">
                <a:solidFill>
                  <a:srgbClr val="6D6D6D"/>
                </a:solidFill>
                <a:latin typeface="Gill Sans MT"/>
                <a:cs typeface="Gill Sans MT"/>
              </a:rPr>
              <a:t>posuere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0" dirty="0">
                <a:solidFill>
                  <a:srgbClr val="6D6D6D"/>
                </a:solidFill>
                <a:latin typeface="Gill Sans MT"/>
                <a:cs typeface="Gill Sans MT"/>
              </a:rPr>
              <a:t>ullamcorper </a:t>
            </a: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enim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5" dirty="0">
                <a:solidFill>
                  <a:srgbClr val="6D6D6D"/>
                </a:solidFill>
                <a:latin typeface="Gill Sans MT"/>
                <a:cs typeface="Gill Sans MT"/>
              </a:rPr>
              <a:t>mollis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55" dirty="0">
                <a:solidFill>
                  <a:srgbClr val="6D6D6D"/>
                </a:solidFill>
                <a:latin typeface="Gill Sans MT"/>
                <a:cs typeface="Gill Sans MT"/>
              </a:rPr>
              <a:t>fames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40" dirty="0">
                <a:solidFill>
                  <a:srgbClr val="6D6D6D"/>
                </a:solidFill>
                <a:latin typeface="Gill Sans MT"/>
                <a:cs typeface="Gill Sans MT"/>
              </a:rPr>
              <a:t>senectus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-35" dirty="0">
                <a:solidFill>
                  <a:srgbClr val="6D6D6D"/>
                </a:solidFill>
                <a:latin typeface="Gill Sans MT"/>
                <a:cs typeface="Gill Sans MT"/>
              </a:rPr>
              <a:t>....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918768" y="14299409"/>
            <a:ext cx="523240" cy="196850"/>
          </a:xfrm>
          <a:custGeom>
            <a:avLst/>
            <a:gdLst/>
            <a:ahLst/>
            <a:cxnLst/>
            <a:rect l="l" t="t" r="r" b="b"/>
            <a:pathLst>
              <a:path w="523239" h="196850">
                <a:moveTo>
                  <a:pt x="500408" y="196650"/>
                </a:moveTo>
                <a:lnTo>
                  <a:pt x="22399" y="196650"/>
                </a:lnTo>
                <a:lnTo>
                  <a:pt x="13678" y="194889"/>
                </a:lnTo>
                <a:lnTo>
                  <a:pt x="6558" y="190087"/>
                </a:lnTo>
                <a:lnTo>
                  <a:pt x="1759" y="182965"/>
                </a:lnTo>
                <a:lnTo>
                  <a:pt x="0" y="174243"/>
                </a:lnTo>
                <a:lnTo>
                  <a:pt x="0" y="22407"/>
                </a:lnTo>
                <a:lnTo>
                  <a:pt x="1759" y="13688"/>
                </a:lnTo>
                <a:lnTo>
                  <a:pt x="6558" y="6565"/>
                </a:lnTo>
                <a:lnTo>
                  <a:pt x="13678" y="1761"/>
                </a:lnTo>
                <a:lnTo>
                  <a:pt x="22399" y="0"/>
                </a:lnTo>
                <a:lnTo>
                  <a:pt x="500408" y="0"/>
                </a:lnTo>
                <a:lnTo>
                  <a:pt x="509132" y="1761"/>
                </a:lnTo>
                <a:lnTo>
                  <a:pt x="516257" y="6565"/>
                </a:lnTo>
                <a:lnTo>
                  <a:pt x="521062" y="13688"/>
                </a:lnTo>
                <a:lnTo>
                  <a:pt x="522823" y="22407"/>
                </a:lnTo>
                <a:lnTo>
                  <a:pt x="522823" y="174243"/>
                </a:lnTo>
                <a:lnTo>
                  <a:pt x="521062" y="182965"/>
                </a:lnTo>
                <a:lnTo>
                  <a:pt x="516257" y="190087"/>
                </a:lnTo>
                <a:lnTo>
                  <a:pt x="509132" y="194889"/>
                </a:lnTo>
                <a:lnTo>
                  <a:pt x="500408" y="196650"/>
                </a:lnTo>
                <a:close/>
              </a:path>
            </a:pathLst>
          </a:custGeom>
          <a:ln w="5923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139927" y="14299409"/>
            <a:ext cx="728345" cy="196850"/>
          </a:xfrm>
          <a:custGeom>
            <a:avLst/>
            <a:gdLst/>
            <a:ahLst/>
            <a:cxnLst/>
            <a:rect l="l" t="t" r="r" b="b"/>
            <a:pathLst>
              <a:path w="728345" h="196850">
                <a:moveTo>
                  <a:pt x="705770" y="196650"/>
                </a:moveTo>
                <a:lnTo>
                  <a:pt x="22407" y="196650"/>
                </a:lnTo>
                <a:lnTo>
                  <a:pt x="13684" y="194889"/>
                </a:lnTo>
                <a:lnTo>
                  <a:pt x="6562" y="190087"/>
                </a:lnTo>
                <a:lnTo>
                  <a:pt x="1760" y="182965"/>
                </a:lnTo>
                <a:lnTo>
                  <a:pt x="0" y="174243"/>
                </a:lnTo>
                <a:lnTo>
                  <a:pt x="0" y="22407"/>
                </a:lnTo>
                <a:lnTo>
                  <a:pt x="1760" y="13688"/>
                </a:lnTo>
                <a:lnTo>
                  <a:pt x="6562" y="6565"/>
                </a:lnTo>
                <a:lnTo>
                  <a:pt x="13684" y="1761"/>
                </a:lnTo>
                <a:lnTo>
                  <a:pt x="22407" y="0"/>
                </a:lnTo>
                <a:lnTo>
                  <a:pt x="705770" y="0"/>
                </a:lnTo>
                <a:lnTo>
                  <a:pt x="714493" y="1761"/>
                </a:lnTo>
                <a:lnTo>
                  <a:pt x="721615" y="6565"/>
                </a:lnTo>
                <a:lnTo>
                  <a:pt x="726417" y="13688"/>
                </a:lnTo>
                <a:lnTo>
                  <a:pt x="728178" y="22407"/>
                </a:lnTo>
                <a:lnTo>
                  <a:pt x="728178" y="174243"/>
                </a:lnTo>
                <a:lnTo>
                  <a:pt x="726417" y="182965"/>
                </a:lnTo>
                <a:lnTo>
                  <a:pt x="721615" y="190087"/>
                </a:lnTo>
                <a:lnTo>
                  <a:pt x="714493" y="194889"/>
                </a:lnTo>
                <a:lnTo>
                  <a:pt x="705770" y="196650"/>
                </a:lnTo>
                <a:close/>
              </a:path>
            </a:pathLst>
          </a:custGeom>
          <a:ln w="5923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5974553" y="14330150"/>
            <a:ext cx="37846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COM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P</a:t>
            </a:r>
            <a:r>
              <a:rPr sz="650" spc="-10" dirty="0">
                <a:solidFill>
                  <a:srgbClr val="6D6D6D"/>
                </a:solidFill>
                <a:latin typeface="Gill Sans MT"/>
                <a:cs typeface="Gill Sans MT"/>
              </a:rPr>
              <a:t>RA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148666" y="14330150"/>
            <a:ext cx="70358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Ceado: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02/02/2021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6482095" y="14299409"/>
            <a:ext cx="956310" cy="205104"/>
          </a:xfrm>
          <a:custGeom>
            <a:avLst/>
            <a:gdLst/>
            <a:ahLst/>
            <a:cxnLst/>
            <a:rect l="l" t="t" r="r" b="b"/>
            <a:pathLst>
              <a:path w="956310" h="205105">
                <a:moveTo>
                  <a:pt x="933880" y="204548"/>
                </a:moveTo>
                <a:lnTo>
                  <a:pt x="22407" y="196650"/>
                </a:lnTo>
                <a:lnTo>
                  <a:pt x="0" y="174243"/>
                </a:lnTo>
                <a:lnTo>
                  <a:pt x="0" y="22407"/>
                </a:lnTo>
                <a:lnTo>
                  <a:pt x="1760" y="13688"/>
                </a:lnTo>
                <a:lnTo>
                  <a:pt x="6562" y="6565"/>
                </a:lnTo>
                <a:lnTo>
                  <a:pt x="13684" y="1761"/>
                </a:lnTo>
                <a:lnTo>
                  <a:pt x="22407" y="0"/>
                </a:lnTo>
                <a:lnTo>
                  <a:pt x="933880" y="7898"/>
                </a:lnTo>
                <a:lnTo>
                  <a:pt x="942599" y="9660"/>
                </a:lnTo>
                <a:lnTo>
                  <a:pt x="949721" y="14463"/>
                </a:lnTo>
                <a:lnTo>
                  <a:pt x="954525" y="21586"/>
                </a:lnTo>
                <a:lnTo>
                  <a:pt x="956287" y="30305"/>
                </a:lnTo>
                <a:lnTo>
                  <a:pt x="956287" y="182141"/>
                </a:lnTo>
                <a:lnTo>
                  <a:pt x="954525" y="190863"/>
                </a:lnTo>
                <a:lnTo>
                  <a:pt x="949721" y="197986"/>
                </a:lnTo>
                <a:lnTo>
                  <a:pt x="942599" y="202787"/>
                </a:lnTo>
                <a:lnTo>
                  <a:pt x="933880" y="204548"/>
                </a:lnTo>
                <a:close/>
              </a:path>
            </a:pathLst>
          </a:custGeom>
          <a:ln w="5923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6561569" y="14328130"/>
            <a:ext cx="80010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10" dirty="0">
                <a:solidFill>
                  <a:srgbClr val="6D6D6D"/>
                </a:solidFill>
                <a:latin typeface="Gill Sans MT"/>
                <a:cs typeface="Gill Sans MT"/>
              </a:rPr>
              <a:t>GESTIÓN</a:t>
            </a:r>
            <a:r>
              <a:rPr sz="650" spc="4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FORESTAL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7482086" y="14307306"/>
            <a:ext cx="569595" cy="205104"/>
          </a:xfrm>
          <a:custGeom>
            <a:avLst/>
            <a:gdLst/>
            <a:ahLst/>
            <a:cxnLst/>
            <a:rect l="l" t="t" r="r" b="b"/>
            <a:pathLst>
              <a:path w="569595" h="205105">
                <a:moveTo>
                  <a:pt x="546858" y="204548"/>
                </a:moveTo>
                <a:lnTo>
                  <a:pt x="22407" y="196650"/>
                </a:lnTo>
                <a:lnTo>
                  <a:pt x="0" y="174243"/>
                </a:lnTo>
                <a:lnTo>
                  <a:pt x="0" y="22407"/>
                </a:lnTo>
                <a:lnTo>
                  <a:pt x="1759" y="13688"/>
                </a:lnTo>
                <a:lnTo>
                  <a:pt x="6559" y="6565"/>
                </a:lnTo>
                <a:lnTo>
                  <a:pt x="13681" y="1761"/>
                </a:lnTo>
                <a:lnTo>
                  <a:pt x="22407" y="0"/>
                </a:lnTo>
                <a:lnTo>
                  <a:pt x="546858" y="7898"/>
                </a:lnTo>
                <a:lnTo>
                  <a:pt x="555580" y="9660"/>
                </a:lnTo>
                <a:lnTo>
                  <a:pt x="562703" y="14463"/>
                </a:lnTo>
                <a:lnTo>
                  <a:pt x="567504" y="21586"/>
                </a:lnTo>
                <a:lnTo>
                  <a:pt x="569265" y="30305"/>
                </a:lnTo>
                <a:lnTo>
                  <a:pt x="569265" y="182141"/>
                </a:lnTo>
                <a:lnTo>
                  <a:pt x="567504" y="190863"/>
                </a:lnTo>
                <a:lnTo>
                  <a:pt x="562703" y="197986"/>
                </a:lnTo>
                <a:lnTo>
                  <a:pt x="555580" y="202787"/>
                </a:lnTo>
                <a:lnTo>
                  <a:pt x="546858" y="204548"/>
                </a:lnTo>
                <a:close/>
              </a:path>
            </a:pathLst>
          </a:custGeom>
          <a:ln w="5923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7543646" y="14336028"/>
            <a:ext cx="42481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15" dirty="0">
                <a:solidFill>
                  <a:srgbClr val="6D6D6D"/>
                </a:solidFill>
                <a:latin typeface="Gill Sans MT"/>
                <a:cs typeface="Gill Sans MT"/>
              </a:rPr>
              <a:t>MUNICI</a:t>
            </a:r>
            <a:r>
              <a:rPr sz="650" spc="-25" dirty="0">
                <a:solidFill>
                  <a:srgbClr val="6D6D6D"/>
                </a:solidFill>
                <a:latin typeface="Gill Sans MT"/>
                <a:cs typeface="Gill Sans MT"/>
              </a:rPr>
              <a:t>P</a:t>
            </a:r>
            <a:r>
              <a:rPr sz="650" spc="-45" dirty="0">
                <a:solidFill>
                  <a:srgbClr val="6D6D6D"/>
                </a:solidFill>
                <a:latin typeface="Gill Sans MT"/>
                <a:cs typeface="Gill Sans MT"/>
              </a:rPr>
              <a:t>IO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8103748" y="14315205"/>
            <a:ext cx="569595" cy="205104"/>
          </a:xfrm>
          <a:custGeom>
            <a:avLst/>
            <a:gdLst/>
            <a:ahLst/>
            <a:cxnLst/>
            <a:rect l="l" t="t" r="r" b="b"/>
            <a:pathLst>
              <a:path w="569595" h="205105">
                <a:moveTo>
                  <a:pt x="546858" y="204548"/>
                </a:moveTo>
                <a:lnTo>
                  <a:pt x="22407" y="196650"/>
                </a:lnTo>
                <a:lnTo>
                  <a:pt x="0" y="174243"/>
                </a:lnTo>
                <a:lnTo>
                  <a:pt x="0" y="22407"/>
                </a:lnTo>
                <a:lnTo>
                  <a:pt x="1759" y="13688"/>
                </a:lnTo>
                <a:lnTo>
                  <a:pt x="6559" y="6565"/>
                </a:lnTo>
                <a:lnTo>
                  <a:pt x="13681" y="1761"/>
                </a:lnTo>
                <a:lnTo>
                  <a:pt x="22407" y="0"/>
                </a:lnTo>
                <a:lnTo>
                  <a:pt x="546858" y="7898"/>
                </a:lnTo>
                <a:lnTo>
                  <a:pt x="555580" y="9660"/>
                </a:lnTo>
                <a:lnTo>
                  <a:pt x="562703" y="14463"/>
                </a:lnTo>
                <a:lnTo>
                  <a:pt x="567504" y="21586"/>
                </a:lnTo>
                <a:lnTo>
                  <a:pt x="569265" y="30305"/>
                </a:lnTo>
                <a:lnTo>
                  <a:pt x="569265" y="182141"/>
                </a:lnTo>
                <a:lnTo>
                  <a:pt x="567504" y="190863"/>
                </a:lnTo>
                <a:lnTo>
                  <a:pt x="562703" y="197986"/>
                </a:lnTo>
                <a:lnTo>
                  <a:pt x="555580" y="202787"/>
                </a:lnTo>
                <a:lnTo>
                  <a:pt x="546858" y="204548"/>
                </a:lnTo>
                <a:close/>
              </a:path>
            </a:pathLst>
          </a:custGeom>
          <a:ln w="5923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8161398" y="14343926"/>
            <a:ext cx="432434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25" dirty="0">
                <a:solidFill>
                  <a:srgbClr val="6D6D6D"/>
                </a:solidFill>
                <a:latin typeface="Gill Sans MT"/>
                <a:cs typeface="Gill Sans MT"/>
              </a:rPr>
              <a:t>PROVINCIA</a:t>
            </a:r>
            <a:endParaRPr sz="650">
              <a:latin typeface="Gill Sans MT"/>
              <a:cs typeface="Gill Sans MT"/>
            </a:endParaRPr>
          </a:p>
        </p:txBody>
      </p:sp>
      <p:pic>
        <p:nvPicPr>
          <p:cNvPr id="80" name="object 8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39926" y="12647569"/>
            <a:ext cx="1731694" cy="1559838"/>
          </a:xfrm>
          <a:prstGeom prst="rect">
            <a:avLst/>
          </a:prstGeom>
        </p:spPr>
      </p:pic>
      <p:sp>
        <p:nvSpPr>
          <p:cNvPr id="81" name="object 81"/>
          <p:cNvSpPr txBox="1"/>
          <p:nvPr/>
        </p:nvSpPr>
        <p:spPr>
          <a:xfrm>
            <a:off x="7055764" y="12589217"/>
            <a:ext cx="2319020" cy="154813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6350">
              <a:lnSpc>
                <a:spcPts val="1310"/>
              </a:lnSpc>
              <a:spcBef>
                <a:spcPts val="170"/>
              </a:spcBef>
            </a:pPr>
            <a:r>
              <a:rPr sz="1100" spc="40" dirty="0">
                <a:solidFill>
                  <a:srgbClr val="01603C"/>
                </a:solidFill>
                <a:latin typeface="Gill Sans MT"/>
                <a:cs typeface="Gill Sans MT"/>
              </a:rPr>
              <a:t>Interdum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5" dirty="0">
                <a:solidFill>
                  <a:srgbClr val="01603C"/>
                </a:solidFill>
                <a:latin typeface="Gill Sans MT"/>
                <a:cs typeface="Gill Sans MT"/>
              </a:rPr>
              <a:t>aliquet</a:t>
            </a:r>
            <a:r>
              <a:rPr sz="1100" spc="16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0" dirty="0">
                <a:solidFill>
                  <a:srgbClr val="01603C"/>
                </a:solidFill>
                <a:latin typeface="Gill Sans MT"/>
                <a:cs typeface="Gill Sans MT"/>
              </a:rPr>
              <a:t>risus</a:t>
            </a:r>
            <a:r>
              <a:rPr sz="1100" spc="16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0" dirty="0">
                <a:solidFill>
                  <a:srgbClr val="01603C"/>
                </a:solidFill>
                <a:latin typeface="Gill Sans MT"/>
                <a:cs typeface="Gill Sans MT"/>
              </a:rPr>
              <a:t>dui</a:t>
            </a:r>
            <a:r>
              <a:rPr sz="1100" spc="16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0" dirty="0">
                <a:solidFill>
                  <a:srgbClr val="01603C"/>
                </a:solidFill>
                <a:latin typeface="Gill Sans MT"/>
                <a:cs typeface="Gill Sans MT"/>
              </a:rPr>
              <a:t>sed</a:t>
            </a:r>
            <a:r>
              <a:rPr sz="1100" spc="16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80" dirty="0">
                <a:solidFill>
                  <a:srgbClr val="01603C"/>
                </a:solidFill>
                <a:latin typeface="Gill Sans MT"/>
                <a:cs typeface="Gill Sans MT"/>
              </a:rPr>
              <a:t>class </a:t>
            </a:r>
            <a:r>
              <a:rPr sz="1100" spc="-29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50" dirty="0">
                <a:solidFill>
                  <a:srgbClr val="01603C"/>
                </a:solidFill>
                <a:latin typeface="Gill Sans MT"/>
                <a:cs typeface="Gill Sans MT"/>
              </a:rPr>
              <a:t>eu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85" dirty="0">
                <a:solidFill>
                  <a:srgbClr val="01603C"/>
                </a:solidFill>
                <a:latin typeface="Gill Sans MT"/>
                <a:cs typeface="Gill Sans MT"/>
              </a:rPr>
              <a:t>ad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5" dirty="0">
                <a:solidFill>
                  <a:srgbClr val="01603C"/>
                </a:solidFill>
                <a:latin typeface="Gill Sans MT"/>
                <a:cs typeface="Gill Sans MT"/>
              </a:rPr>
              <a:t>sociis</a:t>
            </a:r>
            <a:r>
              <a:rPr sz="1100" spc="16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5" dirty="0">
                <a:solidFill>
                  <a:srgbClr val="01603C"/>
                </a:solidFill>
                <a:latin typeface="Gill Sans MT"/>
                <a:cs typeface="Gill Sans MT"/>
              </a:rPr>
              <a:t>eget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0" dirty="0">
                <a:solidFill>
                  <a:srgbClr val="01603C"/>
                </a:solidFill>
                <a:latin typeface="Gill Sans MT"/>
                <a:cs typeface="Gill Sans MT"/>
              </a:rPr>
              <a:t>porta,</a:t>
            </a:r>
            <a:r>
              <a:rPr sz="1100" spc="16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65" dirty="0">
                <a:solidFill>
                  <a:srgbClr val="01603C"/>
                </a:solidFill>
                <a:latin typeface="Gill Sans MT"/>
                <a:cs typeface="Gill Sans MT"/>
              </a:rPr>
              <a:t>habitant</a:t>
            </a:r>
            <a:endParaRPr sz="1100">
              <a:latin typeface="Gill Sans MT"/>
              <a:cs typeface="Gill Sans MT"/>
            </a:endParaRPr>
          </a:p>
          <a:p>
            <a:pPr marL="12700">
              <a:lnSpc>
                <a:spcPts val="1255"/>
              </a:lnSpc>
            </a:pPr>
            <a:r>
              <a:rPr sz="1100" spc="65" dirty="0">
                <a:solidFill>
                  <a:srgbClr val="01603C"/>
                </a:solidFill>
                <a:latin typeface="Gill Sans MT"/>
                <a:cs typeface="Gill Sans MT"/>
              </a:rPr>
              <a:t>natoque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85" dirty="0">
                <a:solidFill>
                  <a:srgbClr val="01603C"/>
                </a:solidFill>
                <a:latin typeface="Gill Sans MT"/>
                <a:cs typeface="Gill Sans MT"/>
              </a:rPr>
              <a:t>ac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0" dirty="0">
                <a:solidFill>
                  <a:srgbClr val="01603C"/>
                </a:solidFill>
                <a:latin typeface="Gill Sans MT"/>
                <a:cs typeface="Gill Sans MT"/>
              </a:rPr>
              <a:t>neque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50" dirty="0">
                <a:solidFill>
                  <a:srgbClr val="01603C"/>
                </a:solidFill>
                <a:latin typeface="Gill Sans MT"/>
                <a:cs typeface="Gill Sans MT"/>
              </a:rPr>
              <a:t>inceptos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50" dirty="0">
                <a:solidFill>
                  <a:srgbClr val="01603C"/>
                </a:solidFill>
                <a:latin typeface="Gill Sans MT"/>
                <a:cs typeface="Gill Sans MT"/>
              </a:rPr>
              <a:t>turpis</a:t>
            </a:r>
            <a:endParaRPr sz="1100">
              <a:latin typeface="Gill Sans MT"/>
              <a:cs typeface="Gill Sans MT"/>
            </a:endParaRPr>
          </a:p>
          <a:p>
            <a:pPr marL="12700">
              <a:lnSpc>
                <a:spcPts val="1305"/>
              </a:lnSpc>
            </a:pPr>
            <a:r>
              <a:rPr sz="1100" spc="50" dirty="0">
                <a:solidFill>
                  <a:srgbClr val="01603C"/>
                </a:solidFill>
                <a:latin typeface="Gill Sans MT"/>
                <a:cs typeface="Gill Sans MT"/>
              </a:rPr>
              <a:t>pulvinar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0" dirty="0">
                <a:solidFill>
                  <a:srgbClr val="01603C"/>
                </a:solidFill>
                <a:latin typeface="Gill Sans MT"/>
                <a:cs typeface="Gill Sans MT"/>
              </a:rPr>
              <a:t>parturient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5" dirty="0">
                <a:solidFill>
                  <a:srgbClr val="01603C"/>
                </a:solidFill>
                <a:latin typeface="Gill Sans MT"/>
                <a:cs typeface="Gill Sans MT"/>
              </a:rPr>
              <a:t>suspendisse,</a:t>
            </a:r>
            <a:endParaRPr sz="1100">
              <a:latin typeface="Gill Sans MT"/>
              <a:cs typeface="Gill Sans MT"/>
            </a:endParaRPr>
          </a:p>
          <a:p>
            <a:pPr marL="12700" marR="5080">
              <a:lnSpc>
                <a:spcPts val="1310"/>
              </a:lnSpc>
              <a:spcBef>
                <a:spcPts val="45"/>
              </a:spcBef>
            </a:pPr>
            <a:r>
              <a:rPr sz="1100" spc="40" dirty="0">
                <a:solidFill>
                  <a:srgbClr val="01603C"/>
                </a:solidFill>
                <a:latin typeface="Gill Sans MT"/>
                <a:cs typeface="Gill Sans MT"/>
              </a:rPr>
              <a:t>primis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5" dirty="0">
                <a:solidFill>
                  <a:srgbClr val="01603C"/>
                </a:solidFill>
                <a:latin typeface="Gill Sans MT"/>
                <a:cs typeface="Gill Sans MT"/>
              </a:rPr>
              <a:t>lacinia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0" dirty="0">
                <a:solidFill>
                  <a:srgbClr val="01603C"/>
                </a:solidFill>
                <a:latin typeface="Gill Sans MT"/>
                <a:cs typeface="Gill Sans MT"/>
              </a:rPr>
              <a:t>morbi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5" dirty="0">
                <a:solidFill>
                  <a:srgbClr val="01603C"/>
                </a:solidFill>
                <a:latin typeface="Gill Sans MT"/>
                <a:cs typeface="Gill Sans MT"/>
              </a:rPr>
              <a:t>posuere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55" dirty="0">
                <a:solidFill>
                  <a:srgbClr val="01603C"/>
                </a:solidFill>
                <a:latin typeface="Gill Sans MT"/>
                <a:cs typeface="Gill Sans MT"/>
              </a:rPr>
              <a:t>ullam- </a:t>
            </a:r>
            <a:r>
              <a:rPr sz="1100" spc="-29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0" dirty="0">
                <a:solidFill>
                  <a:srgbClr val="01603C"/>
                </a:solidFill>
                <a:latin typeface="Gill Sans MT"/>
                <a:cs typeface="Gill Sans MT"/>
              </a:rPr>
              <a:t>corper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55" dirty="0">
                <a:solidFill>
                  <a:srgbClr val="01603C"/>
                </a:solidFill>
                <a:latin typeface="Gill Sans MT"/>
                <a:cs typeface="Gill Sans MT"/>
              </a:rPr>
              <a:t>enim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20" dirty="0">
                <a:solidFill>
                  <a:srgbClr val="01603C"/>
                </a:solidFill>
                <a:latin typeface="Gill Sans MT"/>
                <a:cs typeface="Gill Sans MT"/>
              </a:rPr>
              <a:t>mollis</a:t>
            </a:r>
            <a:r>
              <a:rPr sz="1100" spc="16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95" dirty="0">
                <a:solidFill>
                  <a:srgbClr val="01603C"/>
                </a:solidFill>
                <a:latin typeface="Gill Sans MT"/>
                <a:cs typeface="Gill Sans MT"/>
              </a:rPr>
              <a:t>fames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0" dirty="0">
                <a:solidFill>
                  <a:srgbClr val="01603C"/>
                </a:solidFill>
                <a:latin typeface="Gill Sans MT"/>
                <a:cs typeface="Gill Sans MT"/>
              </a:rPr>
              <a:t>senectus.</a:t>
            </a:r>
            <a:endParaRPr sz="1100">
              <a:latin typeface="Gill Sans MT"/>
              <a:cs typeface="Gill Sans MT"/>
            </a:endParaRPr>
          </a:p>
          <a:p>
            <a:pPr marL="12700" marR="62230">
              <a:lnSpc>
                <a:spcPct val="105200"/>
              </a:lnSpc>
              <a:spcBef>
                <a:spcPts val="780"/>
              </a:spcBef>
            </a:pP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Interdum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0" dirty="0">
                <a:solidFill>
                  <a:srgbClr val="6D6D6D"/>
                </a:solidFill>
                <a:latin typeface="Gill Sans MT"/>
                <a:cs typeface="Gill Sans MT"/>
              </a:rPr>
              <a:t>aliquet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risus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dui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40" dirty="0">
                <a:solidFill>
                  <a:srgbClr val="6D6D6D"/>
                </a:solidFill>
                <a:latin typeface="Gill Sans MT"/>
                <a:cs typeface="Gill Sans MT"/>
              </a:rPr>
              <a:t>sed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5" dirty="0">
                <a:solidFill>
                  <a:srgbClr val="6D6D6D"/>
                </a:solidFill>
                <a:latin typeface="Gill Sans MT"/>
                <a:cs typeface="Gill Sans MT"/>
              </a:rPr>
              <a:t>class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eu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50" dirty="0">
                <a:solidFill>
                  <a:srgbClr val="6D6D6D"/>
                </a:solidFill>
                <a:latin typeface="Gill Sans MT"/>
                <a:cs typeface="Gill Sans MT"/>
              </a:rPr>
              <a:t>ad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sociis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40" dirty="0">
                <a:solidFill>
                  <a:srgbClr val="6D6D6D"/>
                </a:solidFill>
                <a:latin typeface="Gill Sans MT"/>
                <a:cs typeface="Gill Sans MT"/>
              </a:rPr>
              <a:t>eget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porta, </a:t>
            </a:r>
            <a:r>
              <a:rPr sz="650" spc="-1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habitant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natoque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50" dirty="0">
                <a:solidFill>
                  <a:srgbClr val="6D6D6D"/>
                </a:solidFill>
                <a:latin typeface="Gill Sans MT"/>
                <a:cs typeface="Gill Sans MT"/>
              </a:rPr>
              <a:t>ac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40" dirty="0">
                <a:solidFill>
                  <a:srgbClr val="6D6D6D"/>
                </a:solidFill>
                <a:latin typeface="Gill Sans MT"/>
                <a:cs typeface="Gill Sans MT"/>
              </a:rPr>
              <a:t>neque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inceptos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turpis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pulvinar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partu- </a:t>
            </a:r>
            <a:r>
              <a:rPr sz="650" spc="3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dirty="0">
                <a:solidFill>
                  <a:srgbClr val="6D6D6D"/>
                </a:solidFill>
                <a:latin typeface="Gill Sans MT"/>
                <a:cs typeface="Gill Sans MT"/>
              </a:rPr>
              <a:t>rient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5" dirty="0">
                <a:solidFill>
                  <a:srgbClr val="6D6D6D"/>
                </a:solidFill>
                <a:latin typeface="Gill Sans MT"/>
                <a:cs typeface="Gill Sans MT"/>
              </a:rPr>
              <a:t>suspendisse,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primis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lacinia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morbi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0" dirty="0">
                <a:solidFill>
                  <a:srgbClr val="6D6D6D"/>
                </a:solidFill>
                <a:latin typeface="Gill Sans MT"/>
                <a:cs typeface="Gill Sans MT"/>
              </a:rPr>
              <a:t>posuere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0" dirty="0">
                <a:solidFill>
                  <a:srgbClr val="6D6D6D"/>
                </a:solidFill>
                <a:latin typeface="Gill Sans MT"/>
                <a:cs typeface="Gill Sans MT"/>
              </a:rPr>
              <a:t>ullamcorper </a:t>
            </a: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enim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5" dirty="0">
                <a:solidFill>
                  <a:srgbClr val="6D6D6D"/>
                </a:solidFill>
                <a:latin typeface="Gill Sans MT"/>
                <a:cs typeface="Gill Sans MT"/>
              </a:rPr>
              <a:t>mollis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55" dirty="0">
                <a:solidFill>
                  <a:srgbClr val="6D6D6D"/>
                </a:solidFill>
                <a:latin typeface="Gill Sans MT"/>
                <a:cs typeface="Gill Sans MT"/>
              </a:rPr>
              <a:t>fames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40" dirty="0">
                <a:solidFill>
                  <a:srgbClr val="6D6D6D"/>
                </a:solidFill>
                <a:latin typeface="Gill Sans MT"/>
                <a:cs typeface="Gill Sans MT"/>
              </a:rPr>
              <a:t>senectus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-35" dirty="0">
                <a:solidFill>
                  <a:srgbClr val="6D6D6D"/>
                </a:solidFill>
                <a:latin typeface="Gill Sans MT"/>
                <a:cs typeface="Gill Sans MT"/>
              </a:rPr>
              <a:t>....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10658274" y="14299409"/>
            <a:ext cx="523240" cy="196850"/>
          </a:xfrm>
          <a:custGeom>
            <a:avLst/>
            <a:gdLst/>
            <a:ahLst/>
            <a:cxnLst/>
            <a:rect l="l" t="t" r="r" b="b"/>
            <a:pathLst>
              <a:path w="523240" h="196850">
                <a:moveTo>
                  <a:pt x="500416" y="196650"/>
                </a:moveTo>
                <a:lnTo>
                  <a:pt x="22407" y="196650"/>
                </a:lnTo>
                <a:lnTo>
                  <a:pt x="13684" y="194889"/>
                </a:lnTo>
                <a:lnTo>
                  <a:pt x="6562" y="190087"/>
                </a:lnTo>
                <a:lnTo>
                  <a:pt x="1760" y="182965"/>
                </a:lnTo>
                <a:lnTo>
                  <a:pt x="0" y="174243"/>
                </a:lnTo>
                <a:lnTo>
                  <a:pt x="0" y="22407"/>
                </a:lnTo>
                <a:lnTo>
                  <a:pt x="1760" y="13688"/>
                </a:lnTo>
                <a:lnTo>
                  <a:pt x="6562" y="6565"/>
                </a:lnTo>
                <a:lnTo>
                  <a:pt x="13684" y="1761"/>
                </a:lnTo>
                <a:lnTo>
                  <a:pt x="22407" y="0"/>
                </a:lnTo>
                <a:lnTo>
                  <a:pt x="500416" y="0"/>
                </a:lnTo>
                <a:lnTo>
                  <a:pt x="509135" y="1761"/>
                </a:lnTo>
                <a:lnTo>
                  <a:pt x="516258" y="6565"/>
                </a:lnTo>
                <a:lnTo>
                  <a:pt x="521062" y="13688"/>
                </a:lnTo>
                <a:lnTo>
                  <a:pt x="522823" y="22407"/>
                </a:lnTo>
                <a:lnTo>
                  <a:pt x="522823" y="174243"/>
                </a:lnTo>
                <a:lnTo>
                  <a:pt x="521062" y="182965"/>
                </a:lnTo>
                <a:lnTo>
                  <a:pt x="516258" y="190087"/>
                </a:lnTo>
                <a:lnTo>
                  <a:pt x="509135" y="194889"/>
                </a:lnTo>
                <a:lnTo>
                  <a:pt x="500416" y="196650"/>
                </a:lnTo>
                <a:close/>
              </a:path>
            </a:pathLst>
          </a:custGeom>
          <a:ln w="5923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879441" y="14299409"/>
            <a:ext cx="728345" cy="196850"/>
          </a:xfrm>
          <a:custGeom>
            <a:avLst/>
            <a:gdLst/>
            <a:ahLst/>
            <a:cxnLst/>
            <a:rect l="l" t="t" r="r" b="b"/>
            <a:pathLst>
              <a:path w="728345" h="196850">
                <a:moveTo>
                  <a:pt x="705770" y="196650"/>
                </a:moveTo>
                <a:lnTo>
                  <a:pt x="22407" y="196650"/>
                </a:lnTo>
                <a:lnTo>
                  <a:pt x="13681" y="194889"/>
                </a:lnTo>
                <a:lnTo>
                  <a:pt x="6559" y="190087"/>
                </a:lnTo>
                <a:lnTo>
                  <a:pt x="1759" y="182965"/>
                </a:lnTo>
                <a:lnTo>
                  <a:pt x="0" y="174243"/>
                </a:lnTo>
                <a:lnTo>
                  <a:pt x="0" y="22407"/>
                </a:lnTo>
                <a:lnTo>
                  <a:pt x="1759" y="13688"/>
                </a:lnTo>
                <a:lnTo>
                  <a:pt x="6559" y="6565"/>
                </a:lnTo>
                <a:lnTo>
                  <a:pt x="13681" y="1761"/>
                </a:lnTo>
                <a:lnTo>
                  <a:pt x="22407" y="0"/>
                </a:lnTo>
                <a:lnTo>
                  <a:pt x="705770" y="0"/>
                </a:lnTo>
                <a:lnTo>
                  <a:pt x="714490" y="1761"/>
                </a:lnTo>
                <a:lnTo>
                  <a:pt x="721612" y="6565"/>
                </a:lnTo>
                <a:lnTo>
                  <a:pt x="726416" y="13688"/>
                </a:lnTo>
                <a:lnTo>
                  <a:pt x="728178" y="22407"/>
                </a:lnTo>
                <a:lnTo>
                  <a:pt x="728178" y="174243"/>
                </a:lnTo>
                <a:lnTo>
                  <a:pt x="726416" y="182965"/>
                </a:lnTo>
                <a:lnTo>
                  <a:pt x="721612" y="190087"/>
                </a:lnTo>
                <a:lnTo>
                  <a:pt x="714490" y="194889"/>
                </a:lnTo>
                <a:lnTo>
                  <a:pt x="705770" y="196650"/>
                </a:lnTo>
                <a:close/>
              </a:path>
            </a:pathLst>
          </a:custGeom>
          <a:ln w="5923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10714060" y="14330150"/>
            <a:ext cx="37846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COM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P</a:t>
            </a:r>
            <a:r>
              <a:rPr sz="650" spc="-10" dirty="0">
                <a:solidFill>
                  <a:srgbClr val="6D6D6D"/>
                </a:solidFill>
                <a:latin typeface="Gill Sans MT"/>
                <a:cs typeface="Gill Sans MT"/>
              </a:rPr>
              <a:t>RA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9888173" y="14330150"/>
            <a:ext cx="70358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Ceado: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0" dirty="0">
                <a:solidFill>
                  <a:srgbClr val="6D6D6D"/>
                </a:solidFill>
                <a:latin typeface="Gill Sans MT"/>
                <a:cs typeface="Gill Sans MT"/>
              </a:rPr>
              <a:t>02/02/2021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11221609" y="14299409"/>
            <a:ext cx="956310" cy="205104"/>
          </a:xfrm>
          <a:custGeom>
            <a:avLst/>
            <a:gdLst/>
            <a:ahLst/>
            <a:cxnLst/>
            <a:rect l="l" t="t" r="r" b="b"/>
            <a:pathLst>
              <a:path w="956309" h="205105">
                <a:moveTo>
                  <a:pt x="933872" y="204548"/>
                </a:moveTo>
                <a:lnTo>
                  <a:pt x="22407" y="196650"/>
                </a:lnTo>
                <a:lnTo>
                  <a:pt x="0" y="174243"/>
                </a:lnTo>
                <a:lnTo>
                  <a:pt x="0" y="22407"/>
                </a:lnTo>
                <a:lnTo>
                  <a:pt x="1759" y="13688"/>
                </a:lnTo>
                <a:lnTo>
                  <a:pt x="6559" y="6565"/>
                </a:lnTo>
                <a:lnTo>
                  <a:pt x="13681" y="1761"/>
                </a:lnTo>
                <a:lnTo>
                  <a:pt x="22407" y="0"/>
                </a:lnTo>
                <a:lnTo>
                  <a:pt x="933872" y="7898"/>
                </a:lnTo>
                <a:lnTo>
                  <a:pt x="942594" y="9660"/>
                </a:lnTo>
                <a:lnTo>
                  <a:pt x="949716" y="14463"/>
                </a:lnTo>
                <a:lnTo>
                  <a:pt x="954518" y="21586"/>
                </a:lnTo>
                <a:lnTo>
                  <a:pt x="956279" y="30305"/>
                </a:lnTo>
                <a:lnTo>
                  <a:pt x="956279" y="182141"/>
                </a:lnTo>
                <a:lnTo>
                  <a:pt x="954518" y="190863"/>
                </a:lnTo>
                <a:lnTo>
                  <a:pt x="949716" y="197986"/>
                </a:lnTo>
                <a:lnTo>
                  <a:pt x="942594" y="202787"/>
                </a:lnTo>
                <a:lnTo>
                  <a:pt x="933872" y="204548"/>
                </a:lnTo>
                <a:close/>
              </a:path>
            </a:pathLst>
          </a:custGeom>
          <a:ln w="5923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11301079" y="14328130"/>
            <a:ext cx="80010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10" dirty="0">
                <a:solidFill>
                  <a:srgbClr val="6D6D6D"/>
                </a:solidFill>
                <a:latin typeface="Gill Sans MT"/>
                <a:cs typeface="Gill Sans MT"/>
              </a:rPr>
              <a:t>GESTIÓN</a:t>
            </a:r>
            <a:r>
              <a:rPr sz="650" spc="4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FORESTAL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2221593" y="14307306"/>
            <a:ext cx="569595" cy="205104"/>
          </a:xfrm>
          <a:custGeom>
            <a:avLst/>
            <a:gdLst/>
            <a:ahLst/>
            <a:cxnLst/>
            <a:rect l="l" t="t" r="r" b="b"/>
            <a:pathLst>
              <a:path w="569595" h="205105">
                <a:moveTo>
                  <a:pt x="546866" y="204548"/>
                </a:moveTo>
                <a:lnTo>
                  <a:pt x="22407" y="196650"/>
                </a:lnTo>
                <a:lnTo>
                  <a:pt x="0" y="174243"/>
                </a:lnTo>
                <a:lnTo>
                  <a:pt x="0" y="22407"/>
                </a:lnTo>
                <a:lnTo>
                  <a:pt x="1760" y="13688"/>
                </a:lnTo>
                <a:lnTo>
                  <a:pt x="6562" y="6565"/>
                </a:lnTo>
                <a:lnTo>
                  <a:pt x="13684" y="1761"/>
                </a:lnTo>
                <a:lnTo>
                  <a:pt x="22407" y="0"/>
                </a:lnTo>
                <a:lnTo>
                  <a:pt x="546866" y="7898"/>
                </a:lnTo>
                <a:lnTo>
                  <a:pt x="555585" y="9660"/>
                </a:lnTo>
                <a:lnTo>
                  <a:pt x="562708" y="14463"/>
                </a:lnTo>
                <a:lnTo>
                  <a:pt x="567511" y="21586"/>
                </a:lnTo>
                <a:lnTo>
                  <a:pt x="569273" y="30305"/>
                </a:lnTo>
                <a:lnTo>
                  <a:pt x="569273" y="182141"/>
                </a:lnTo>
                <a:lnTo>
                  <a:pt x="567511" y="190863"/>
                </a:lnTo>
                <a:lnTo>
                  <a:pt x="562708" y="197986"/>
                </a:lnTo>
                <a:lnTo>
                  <a:pt x="555585" y="202787"/>
                </a:lnTo>
                <a:lnTo>
                  <a:pt x="546866" y="204548"/>
                </a:lnTo>
                <a:close/>
              </a:path>
            </a:pathLst>
          </a:custGeom>
          <a:ln w="5923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12283153" y="14336028"/>
            <a:ext cx="42481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15" dirty="0">
                <a:solidFill>
                  <a:srgbClr val="6D6D6D"/>
                </a:solidFill>
                <a:latin typeface="Gill Sans MT"/>
                <a:cs typeface="Gill Sans MT"/>
              </a:rPr>
              <a:t>MUNICI</a:t>
            </a:r>
            <a:r>
              <a:rPr sz="650" spc="-25" dirty="0">
                <a:solidFill>
                  <a:srgbClr val="6D6D6D"/>
                </a:solidFill>
                <a:latin typeface="Gill Sans MT"/>
                <a:cs typeface="Gill Sans MT"/>
              </a:rPr>
              <a:t>P</a:t>
            </a:r>
            <a:r>
              <a:rPr sz="650" spc="-45" dirty="0">
                <a:solidFill>
                  <a:srgbClr val="6D6D6D"/>
                </a:solidFill>
                <a:latin typeface="Gill Sans MT"/>
                <a:cs typeface="Gill Sans MT"/>
              </a:rPr>
              <a:t>IO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12843255" y="14315205"/>
            <a:ext cx="569595" cy="205104"/>
          </a:xfrm>
          <a:custGeom>
            <a:avLst/>
            <a:gdLst/>
            <a:ahLst/>
            <a:cxnLst/>
            <a:rect l="l" t="t" r="r" b="b"/>
            <a:pathLst>
              <a:path w="569595" h="205105">
                <a:moveTo>
                  <a:pt x="546866" y="204548"/>
                </a:moveTo>
                <a:lnTo>
                  <a:pt x="22407" y="196650"/>
                </a:lnTo>
                <a:lnTo>
                  <a:pt x="0" y="174243"/>
                </a:lnTo>
                <a:lnTo>
                  <a:pt x="0" y="22407"/>
                </a:lnTo>
                <a:lnTo>
                  <a:pt x="1760" y="13688"/>
                </a:lnTo>
                <a:lnTo>
                  <a:pt x="6562" y="6565"/>
                </a:lnTo>
                <a:lnTo>
                  <a:pt x="13684" y="1761"/>
                </a:lnTo>
                <a:lnTo>
                  <a:pt x="22407" y="0"/>
                </a:lnTo>
                <a:lnTo>
                  <a:pt x="546866" y="7898"/>
                </a:lnTo>
                <a:lnTo>
                  <a:pt x="555585" y="9660"/>
                </a:lnTo>
                <a:lnTo>
                  <a:pt x="562708" y="14463"/>
                </a:lnTo>
                <a:lnTo>
                  <a:pt x="567511" y="21586"/>
                </a:lnTo>
                <a:lnTo>
                  <a:pt x="569273" y="30305"/>
                </a:lnTo>
                <a:lnTo>
                  <a:pt x="569273" y="182141"/>
                </a:lnTo>
                <a:lnTo>
                  <a:pt x="567511" y="190863"/>
                </a:lnTo>
                <a:lnTo>
                  <a:pt x="562708" y="197986"/>
                </a:lnTo>
                <a:lnTo>
                  <a:pt x="555585" y="202787"/>
                </a:lnTo>
                <a:lnTo>
                  <a:pt x="546866" y="204548"/>
                </a:lnTo>
                <a:close/>
              </a:path>
            </a:pathLst>
          </a:custGeom>
          <a:ln w="5923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12900905" y="14343926"/>
            <a:ext cx="432434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spc="-25" dirty="0">
                <a:solidFill>
                  <a:srgbClr val="6D6D6D"/>
                </a:solidFill>
                <a:latin typeface="Gill Sans MT"/>
                <a:cs typeface="Gill Sans MT"/>
              </a:rPr>
              <a:t>PROVINCIA</a:t>
            </a:r>
            <a:endParaRPr sz="650">
              <a:latin typeface="Gill Sans MT"/>
              <a:cs typeface="Gill Sans MT"/>
            </a:endParaRPr>
          </a:p>
        </p:txBody>
      </p:sp>
      <p:pic>
        <p:nvPicPr>
          <p:cNvPr id="92" name="object 9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79435" y="12647569"/>
            <a:ext cx="1731691" cy="1559838"/>
          </a:xfrm>
          <a:prstGeom prst="rect">
            <a:avLst/>
          </a:prstGeom>
        </p:spPr>
      </p:pic>
      <p:sp>
        <p:nvSpPr>
          <p:cNvPr id="93" name="object 93"/>
          <p:cNvSpPr txBox="1"/>
          <p:nvPr/>
        </p:nvSpPr>
        <p:spPr>
          <a:xfrm>
            <a:off x="11795278" y="12589217"/>
            <a:ext cx="2319020" cy="154813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6350">
              <a:lnSpc>
                <a:spcPts val="1310"/>
              </a:lnSpc>
              <a:spcBef>
                <a:spcPts val="170"/>
              </a:spcBef>
            </a:pPr>
            <a:r>
              <a:rPr sz="1100" spc="40" dirty="0">
                <a:solidFill>
                  <a:srgbClr val="01603C"/>
                </a:solidFill>
                <a:latin typeface="Gill Sans MT"/>
                <a:cs typeface="Gill Sans MT"/>
              </a:rPr>
              <a:t>Interdum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5" dirty="0">
                <a:solidFill>
                  <a:srgbClr val="01603C"/>
                </a:solidFill>
                <a:latin typeface="Gill Sans MT"/>
                <a:cs typeface="Gill Sans MT"/>
              </a:rPr>
              <a:t>aliquet</a:t>
            </a:r>
            <a:r>
              <a:rPr sz="1100" spc="16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0" dirty="0">
                <a:solidFill>
                  <a:srgbClr val="01603C"/>
                </a:solidFill>
                <a:latin typeface="Gill Sans MT"/>
                <a:cs typeface="Gill Sans MT"/>
              </a:rPr>
              <a:t>risus</a:t>
            </a:r>
            <a:r>
              <a:rPr sz="1100" spc="16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0" dirty="0">
                <a:solidFill>
                  <a:srgbClr val="01603C"/>
                </a:solidFill>
                <a:latin typeface="Gill Sans MT"/>
                <a:cs typeface="Gill Sans MT"/>
              </a:rPr>
              <a:t>dui</a:t>
            </a:r>
            <a:r>
              <a:rPr sz="1100" spc="16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0" dirty="0">
                <a:solidFill>
                  <a:srgbClr val="01603C"/>
                </a:solidFill>
                <a:latin typeface="Gill Sans MT"/>
                <a:cs typeface="Gill Sans MT"/>
              </a:rPr>
              <a:t>sed</a:t>
            </a:r>
            <a:r>
              <a:rPr sz="1100" spc="16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80" dirty="0">
                <a:solidFill>
                  <a:srgbClr val="01603C"/>
                </a:solidFill>
                <a:latin typeface="Gill Sans MT"/>
                <a:cs typeface="Gill Sans MT"/>
              </a:rPr>
              <a:t>class </a:t>
            </a:r>
            <a:r>
              <a:rPr sz="1100" spc="-29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50" dirty="0">
                <a:solidFill>
                  <a:srgbClr val="01603C"/>
                </a:solidFill>
                <a:latin typeface="Gill Sans MT"/>
                <a:cs typeface="Gill Sans MT"/>
              </a:rPr>
              <a:t>eu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85" dirty="0">
                <a:solidFill>
                  <a:srgbClr val="01603C"/>
                </a:solidFill>
                <a:latin typeface="Gill Sans MT"/>
                <a:cs typeface="Gill Sans MT"/>
              </a:rPr>
              <a:t>ad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5" dirty="0">
                <a:solidFill>
                  <a:srgbClr val="01603C"/>
                </a:solidFill>
                <a:latin typeface="Gill Sans MT"/>
                <a:cs typeface="Gill Sans MT"/>
              </a:rPr>
              <a:t>sociis</a:t>
            </a:r>
            <a:r>
              <a:rPr sz="1100" spc="16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5" dirty="0">
                <a:solidFill>
                  <a:srgbClr val="01603C"/>
                </a:solidFill>
                <a:latin typeface="Gill Sans MT"/>
                <a:cs typeface="Gill Sans MT"/>
              </a:rPr>
              <a:t>eget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0" dirty="0">
                <a:solidFill>
                  <a:srgbClr val="01603C"/>
                </a:solidFill>
                <a:latin typeface="Gill Sans MT"/>
                <a:cs typeface="Gill Sans MT"/>
              </a:rPr>
              <a:t>porta,</a:t>
            </a:r>
            <a:r>
              <a:rPr sz="1100" spc="16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65" dirty="0">
                <a:solidFill>
                  <a:srgbClr val="01603C"/>
                </a:solidFill>
                <a:latin typeface="Gill Sans MT"/>
                <a:cs typeface="Gill Sans MT"/>
              </a:rPr>
              <a:t>habitant</a:t>
            </a:r>
            <a:endParaRPr sz="1100">
              <a:latin typeface="Gill Sans MT"/>
              <a:cs typeface="Gill Sans MT"/>
            </a:endParaRPr>
          </a:p>
          <a:p>
            <a:pPr marL="12700">
              <a:lnSpc>
                <a:spcPts val="1255"/>
              </a:lnSpc>
            </a:pPr>
            <a:r>
              <a:rPr sz="1100" spc="65" dirty="0">
                <a:solidFill>
                  <a:srgbClr val="01603C"/>
                </a:solidFill>
                <a:latin typeface="Gill Sans MT"/>
                <a:cs typeface="Gill Sans MT"/>
              </a:rPr>
              <a:t>natoque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85" dirty="0">
                <a:solidFill>
                  <a:srgbClr val="01603C"/>
                </a:solidFill>
                <a:latin typeface="Gill Sans MT"/>
                <a:cs typeface="Gill Sans MT"/>
              </a:rPr>
              <a:t>ac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0" dirty="0">
                <a:solidFill>
                  <a:srgbClr val="01603C"/>
                </a:solidFill>
                <a:latin typeface="Gill Sans MT"/>
                <a:cs typeface="Gill Sans MT"/>
              </a:rPr>
              <a:t>neque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50" dirty="0">
                <a:solidFill>
                  <a:srgbClr val="01603C"/>
                </a:solidFill>
                <a:latin typeface="Gill Sans MT"/>
                <a:cs typeface="Gill Sans MT"/>
              </a:rPr>
              <a:t>inceptos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50" dirty="0">
                <a:solidFill>
                  <a:srgbClr val="01603C"/>
                </a:solidFill>
                <a:latin typeface="Gill Sans MT"/>
                <a:cs typeface="Gill Sans MT"/>
              </a:rPr>
              <a:t>turpis</a:t>
            </a:r>
            <a:endParaRPr sz="1100">
              <a:latin typeface="Gill Sans MT"/>
              <a:cs typeface="Gill Sans MT"/>
            </a:endParaRPr>
          </a:p>
          <a:p>
            <a:pPr marL="12700">
              <a:lnSpc>
                <a:spcPts val="1305"/>
              </a:lnSpc>
            </a:pPr>
            <a:r>
              <a:rPr sz="1100" spc="50" dirty="0">
                <a:solidFill>
                  <a:srgbClr val="01603C"/>
                </a:solidFill>
                <a:latin typeface="Gill Sans MT"/>
                <a:cs typeface="Gill Sans MT"/>
              </a:rPr>
              <a:t>pulvinar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0" dirty="0">
                <a:solidFill>
                  <a:srgbClr val="01603C"/>
                </a:solidFill>
                <a:latin typeface="Gill Sans MT"/>
                <a:cs typeface="Gill Sans MT"/>
              </a:rPr>
              <a:t>parturient</a:t>
            </a:r>
            <a:r>
              <a:rPr sz="1100" spc="15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5" dirty="0">
                <a:solidFill>
                  <a:srgbClr val="01603C"/>
                </a:solidFill>
                <a:latin typeface="Gill Sans MT"/>
                <a:cs typeface="Gill Sans MT"/>
              </a:rPr>
              <a:t>suspendisse,</a:t>
            </a:r>
            <a:endParaRPr sz="1100">
              <a:latin typeface="Gill Sans MT"/>
              <a:cs typeface="Gill Sans MT"/>
            </a:endParaRPr>
          </a:p>
          <a:p>
            <a:pPr marL="12700" marR="5080">
              <a:lnSpc>
                <a:spcPts val="1310"/>
              </a:lnSpc>
              <a:spcBef>
                <a:spcPts val="45"/>
              </a:spcBef>
            </a:pPr>
            <a:r>
              <a:rPr sz="1100" spc="40" dirty="0">
                <a:solidFill>
                  <a:srgbClr val="01603C"/>
                </a:solidFill>
                <a:latin typeface="Gill Sans MT"/>
                <a:cs typeface="Gill Sans MT"/>
              </a:rPr>
              <a:t>primis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5" dirty="0">
                <a:solidFill>
                  <a:srgbClr val="01603C"/>
                </a:solidFill>
                <a:latin typeface="Gill Sans MT"/>
                <a:cs typeface="Gill Sans MT"/>
              </a:rPr>
              <a:t>lacinia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0" dirty="0">
                <a:solidFill>
                  <a:srgbClr val="01603C"/>
                </a:solidFill>
                <a:latin typeface="Gill Sans MT"/>
                <a:cs typeface="Gill Sans MT"/>
              </a:rPr>
              <a:t>morbi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45" dirty="0">
                <a:solidFill>
                  <a:srgbClr val="01603C"/>
                </a:solidFill>
                <a:latin typeface="Gill Sans MT"/>
                <a:cs typeface="Gill Sans MT"/>
              </a:rPr>
              <a:t>posuere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55" dirty="0">
                <a:solidFill>
                  <a:srgbClr val="01603C"/>
                </a:solidFill>
                <a:latin typeface="Gill Sans MT"/>
                <a:cs typeface="Gill Sans MT"/>
              </a:rPr>
              <a:t>ullam- </a:t>
            </a:r>
            <a:r>
              <a:rPr sz="1100" spc="-29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30" dirty="0">
                <a:solidFill>
                  <a:srgbClr val="01603C"/>
                </a:solidFill>
                <a:latin typeface="Gill Sans MT"/>
                <a:cs typeface="Gill Sans MT"/>
              </a:rPr>
              <a:t>corper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55" dirty="0">
                <a:solidFill>
                  <a:srgbClr val="01603C"/>
                </a:solidFill>
                <a:latin typeface="Gill Sans MT"/>
                <a:cs typeface="Gill Sans MT"/>
              </a:rPr>
              <a:t>enim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20" dirty="0">
                <a:solidFill>
                  <a:srgbClr val="01603C"/>
                </a:solidFill>
                <a:latin typeface="Gill Sans MT"/>
                <a:cs typeface="Gill Sans MT"/>
              </a:rPr>
              <a:t>mollis</a:t>
            </a:r>
            <a:r>
              <a:rPr sz="1100" spc="165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95" dirty="0">
                <a:solidFill>
                  <a:srgbClr val="01603C"/>
                </a:solidFill>
                <a:latin typeface="Gill Sans MT"/>
                <a:cs typeface="Gill Sans MT"/>
              </a:rPr>
              <a:t>fames</a:t>
            </a:r>
            <a:r>
              <a:rPr sz="11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100" spc="70" dirty="0">
                <a:solidFill>
                  <a:srgbClr val="01603C"/>
                </a:solidFill>
                <a:latin typeface="Gill Sans MT"/>
                <a:cs typeface="Gill Sans MT"/>
              </a:rPr>
              <a:t>senectus.</a:t>
            </a:r>
            <a:endParaRPr sz="1100">
              <a:latin typeface="Gill Sans MT"/>
              <a:cs typeface="Gill Sans MT"/>
            </a:endParaRPr>
          </a:p>
          <a:p>
            <a:pPr marL="12700" marR="62230">
              <a:lnSpc>
                <a:spcPct val="105200"/>
              </a:lnSpc>
              <a:spcBef>
                <a:spcPts val="780"/>
              </a:spcBef>
            </a:pP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Interdum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0" dirty="0">
                <a:solidFill>
                  <a:srgbClr val="6D6D6D"/>
                </a:solidFill>
                <a:latin typeface="Gill Sans MT"/>
                <a:cs typeface="Gill Sans MT"/>
              </a:rPr>
              <a:t>aliquet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risus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dui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40" dirty="0">
                <a:solidFill>
                  <a:srgbClr val="6D6D6D"/>
                </a:solidFill>
                <a:latin typeface="Gill Sans MT"/>
                <a:cs typeface="Gill Sans MT"/>
              </a:rPr>
              <a:t>sed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5" dirty="0">
                <a:solidFill>
                  <a:srgbClr val="6D6D6D"/>
                </a:solidFill>
                <a:latin typeface="Gill Sans MT"/>
                <a:cs typeface="Gill Sans MT"/>
              </a:rPr>
              <a:t>class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eu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50" dirty="0">
                <a:solidFill>
                  <a:srgbClr val="6D6D6D"/>
                </a:solidFill>
                <a:latin typeface="Gill Sans MT"/>
                <a:cs typeface="Gill Sans MT"/>
              </a:rPr>
              <a:t>ad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sociis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40" dirty="0">
                <a:solidFill>
                  <a:srgbClr val="6D6D6D"/>
                </a:solidFill>
                <a:latin typeface="Gill Sans MT"/>
                <a:cs typeface="Gill Sans MT"/>
              </a:rPr>
              <a:t>eget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porta, </a:t>
            </a:r>
            <a:r>
              <a:rPr sz="650" spc="-1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habitant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natoque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50" dirty="0">
                <a:solidFill>
                  <a:srgbClr val="6D6D6D"/>
                </a:solidFill>
                <a:latin typeface="Gill Sans MT"/>
                <a:cs typeface="Gill Sans MT"/>
              </a:rPr>
              <a:t>ac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40" dirty="0">
                <a:solidFill>
                  <a:srgbClr val="6D6D6D"/>
                </a:solidFill>
                <a:latin typeface="Gill Sans MT"/>
                <a:cs typeface="Gill Sans MT"/>
              </a:rPr>
              <a:t>neque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inceptos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turpis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pulvinar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partu- </a:t>
            </a:r>
            <a:r>
              <a:rPr sz="650" spc="3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dirty="0">
                <a:solidFill>
                  <a:srgbClr val="6D6D6D"/>
                </a:solidFill>
                <a:latin typeface="Gill Sans MT"/>
                <a:cs typeface="Gill Sans MT"/>
              </a:rPr>
              <a:t>rient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5" dirty="0">
                <a:solidFill>
                  <a:srgbClr val="6D6D6D"/>
                </a:solidFill>
                <a:latin typeface="Gill Sans MT"/>
                <a:cs typeface="Gill Sans MT"/>
              </a:rPr>
              <a:t>suspendisse,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primis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lacinia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morbi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0" dirty="0">
                <a:solidFill>
                  <a:srgbClr val="6D6D6D"/>
                </a:solidFill>
                <a:latin typeface="Gill Sans MT"/>
                <a:cs typeface="Gill Sans MT"/>
              </a:rPr>
              <a:t>posuere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0" dirty="0">
                <a:solidFill>
                  <a:srgbClr val="6D6D6D"/>
                </a:solidFill>
                <a:latin typeface="Gill Sans MT"/>
                <a:cs typeface="Gill Sans MT"/>
              </a:rPr>
              <a:t>ullamcorper </a:t>
            </a: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enim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5" dirty="0">
                <a:solidFill>
                  <a:srgbClr val="6D6D6D"/>
                </a:solidFill>
                <a:latin typeface="Gill Sans MT"/>
                <a:cs typeface="Gill Sans MT"/>
              </a:rPr>
              <a:t>mollis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55" dirty="0">
                <a:solidFill>
                  <a:srgbClr val="6D6D6D"/>
                </a:solidFill>
                <a:latin typeface="Gill Sans MT"/>
                <a:cs typeface="Gill Sans MT"/>
              </a:rPr>
              <a:t>fames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40" dirty="0">
                <a:solidFill>
                  <a:srgbClr val="6D6D6D"/>
                </a:solidFill>
                <a:latin typeface="Gill Sans MT"/>
                <a:cs typeface="Gill Sans MT"/>
              </a:rPr>
              <a:t>senectus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-35" dirty="0">
                <a:solidFill>
                  <a:srgbClr val="6D6D6D"/>
                </a:solidFill>
                <a:latin typeface="Gill Sans MT"/>
                <a:cs typeface="Gill Sans MT"/>
              </a:rPr>
              <a:t>....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13145565" y="14794176"/>
            <a:ext cx="234950" cy="243840"/>
          </a:xfrm>
          <a:custGeom>
            <a:avLst/>
            <a:gdLst/>
            <a:ahLst/>
            <a:cxnLst/>
            <a:rect l="l" t="t" r="r" b="b"/>
            <a:pathLst>
              <a:path w="234950" h="243840">
                <a:moveTo>
                  <a:pt x="234885" y="243605"/>
                </a:moveTo>
                <a:lnTo>
                  <a:pt x="0" y="243605"/>
                </a:lnTo>
                <a:lnTo>
                  <a:pt x="0" y="0"/>
                </a:lnTo>
                <a:lnTo>
                  <a:pt x="234885" y="0"/>
                </a:lnTo>
                <a:lnTo>
                  <a:pt x="234885" y="243605"/>
                </a:lnTo>
                <a:close/>
              </a:path>
            </a:pathLst>
          </a:custGeom>
          <a:ln w="3949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13238482" y="14848064"/>
            <a:ext cx="56515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140" dirty="0">
                <a:solidFill>
                  <a:srgbClr val="C1C1C1"/>
                </a:solidFill>
                <a:latin typeface="Calibri"/>
                <a:cs typeface="Calibri"/>
              </a:rPr>
              <a:t>1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13413418" y="14794176"/>
            <a:ext cx="234950" cy="243840"/>
          </a:xfrm>
          <a:custGeom>
            <a:avLst/>
            <a:gdLst/>
            <a:ahLst/>
            <a:cxnLst/>
            <a:rect l="l" t="t" r="r" b="b"/>
            <a:pathLst>
              <a:path w="234950" h="243840">
                <a:moveTo>
                  <a:pt x="234877" y="0"/>
                </a:moveTo>
                <a:lnTo>
                  <a:pt x="0" y="0"/>
                </a:lnTo>
                <a:lnTo>
                  <a:pt x="0" y="243605"/>
                </a:lnTo>
                <a:lnTo>
                  <a:pt x="234877" y="243605"/>
                </a:lnTo>
                <a:lnTo>
                  <a:pt x="234877" y="0"/>
                </a:lnTo>
                <a:close/>
              </a:path>
            </a:pathLst>
          </a:custGeom>
          <a:solidFill>
            <a:srgbClr val="C1C1C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13490531" y="14848064"/>
            <a:ext cx="88265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11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13681271" y="14794176"/>
            <a:ext cx="234950" cy="243840"/>
          </a:xfrm>
          <a:custGeom>
            <a:avLst/>
            <a:gdLst/>
            <a:ahLst/>
            <a:cxnLst/>
            <a:rect l="l" t="t" r="r" b="b"/>
            <a:pathLst>
              <a:path w="234950" h="243840">
                <a:moveTo>
                  <a:pt x="234877" y="243605"/>
                </a:moveTo>
                <a:lnTo>
                  <a:pt x="0" y="243605"/>
                </a:lnTo>
                <a:lnTo>
                  <a:pt x="0" y="0"/>
                </a:lnTo>
                <a:lnTo>
                  <a:pt x="234877" y="0"/>
                </a:lnTo>
                <a:lnTo>
                  <a:pt x="234877" y="243605"/>
                </a:lnTo>
                <a:close/>
              </a:path>
            </a:pathLst>
          </a:custGeom>
          <a:ln w="3949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13758392" y="14848064"/>
            <a:ext cx="86360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95" dirty="0">
                <a:solidFill>
                  <a:srgbClr val="C1C1C1"/>
                </a:solidFill>
                <a:latin typeface="Calibri"/>
                <a:cs typeface="Calibri"/>
              </a:rPr>
              <a:t>3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4076712" y="14858339"/>
            <a:ext cx="56515" cy="115570"/>
          </a:xfrm>
          <a:custGeom>
            <a:avLst/>
            <a:gdLst/>
            <a:ahLst/>
            <a:cxnLst/>
            <a:rect l="l" t="t" r="r" b="b"/>
            <a:pathLst>
              <a:path w="56515" h="115569">
                <a:moveTo>
                  <a:pt x="355" y="0"/>
                </a:moveTo>
                <a:lnTo>
                  <a:pt x="56448" y="58826"/>
                </a:lnTo>
                <a:lnTo>
                  <a:pt x="0" y="115274"/>
                </a:lnTo>
              </a:path>
            </a:pathLst>
          </a:custGeom>
          <a:ln w="7898">
            <a:solidFill>
              <a:srgbClr val="B3B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2948340" y="14858345"/>
            <a:ext cx="56515" cy="115570"/>
          </a:xfrm>
          <a:custGeom>
            <a:avLst/>
            <a:gdLst/>
            <a:ahLst/>
            <a:cxnLst/>
            <a:rect l="l" t="t" r="r" b="b"/>
            <a:pathLst>
              <a:path w="56515" h="115569">
                <a:moveTo>
                  <a:pt x="56101" y="115266"/>
                </a:moveTo>
                <a:lnTo>
                  <a:pt x="0" y="56440"/>
                </a:lnTo>
                <a:lnTo>
                  <a:pt x="56448" y="0"/>
                </a:lnTo>
              </a:path>
            </a:pathLst>
          </a:custGeom>
          <a:ln w="7898">
            <a:solidFill>
              <a:srgbClr val="B3B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" name="object 10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30885" y="16300043"/>
            <a:ext cx="14983965" cy="3314709"/>
          </a:xfrm>
          <a:prstGeom prst="rect">
            <a:avLst/>
          </a:prstGeom>
        </p:spPr>
      </p:pic>
      <p:pic>
        <p:nvPicPr>
          <p:cNvPr id="103" name="object 10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37128" y="19697901"/>
            <a:ext cx="1003070" cy="78982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25427" y="14856119"/>
            <a:ext cx="797722" cy="379115"/>
          </a:xfrm>
          <a:prstGeom prst="rect">
            <a:avLst/>
          </a:prstGeom>
        </p:spPr>
      </p:pic>
      <p:sp>
        <p:nvSpPr>
          <p:cNvPr id="105" name="object 105"/>
          <p:cNvSpPr/>
          <p:nvPr/>
        </p:nvSpPr>
        <p:spPr>
          <a:xfrm>
            <a:off x="12741847" y="8172425"/>
            <a:ext cx="953769" cy="377190"/>
          </a:xfrm>
          <a:custGeom>
            <a:avLst/>
            <a:gdLst/>
            <a:ahLst/>
            <a:cxnLst/>
            <a:rect l="l" t="t" r="r" b="b"/>
            <a:pathLst>
              <a:path w="953770" h="377190">
                <a:moveTo>
                  <a:pt x="953546" y="0"/>
                </a:moveTo>
                <a:lnTo>
                  <a:pt x="0" y="0"/>
                </a:lnTo>
                <a:lnTo>
                  <a:pt x="0" y="377054"/>
                </a:lnTo>
                <a:lnTo>
                  <a:pt x="953546" y="377054"/>
                </a:lnTo>
                <a:lnTo>
                  <a:pt x="953546" y="0"/>
                </a:lnTo>
                <a:close/>
              </a:path>
            </a:pathLst>
          </a:custGeom>
          <a:solidFill>
            <a:srgbClr val="0160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12888746" y="8239020"/>
            <a:ext cx="6934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5" dirty="0">
                <a:solidFill>
                  <a:srgbClr val="FFFFFF"/>
                </a:solidFill>
                <a:latin typeface="Gill Sans MT"/>
                <a:cs typeface="Gill Sans MT"/>
              </a:rPr>
              <a:t>BUSCAR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6029425" y="2415177"/>
            <a:ext cx="1186180" cy="3315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2895" marR="232410">
              <a:lnSpc>
                <a:spcPct val="110400"/>
              </a:lnSpc>
              <a:spcBef>
                <a:spcPts val="100"/>
              </a:spcBef>
            </a:pPr>
            <a:r>
              <a:rPr sz="1150" spc="-60" dirty="0">
                <a:solidFill>
                  <a:srgbClr val="585858"/>
                </a:solidFill>
                <a:latin typeface="Gill Sans MT"/>
                <a:cs typeface="Gill Sans MT"/>
              </a:rPr>
              <a:t>OFERTA </a:t>
            </a:r>
            <a:r>
              <a:rPr sz="1150" spc="-5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150" spc="-70" dirty="0">
                <a:solidFill>
                  <a:srgbClr val="585858"/>
                </a:solidFill>
                <a:latin typeface="Gill Sans MT"/>
                <a:cs typeface="Gill Sans MT"/>
              </a:rPr>
              <a:t>DEMAN</a:t>
            </a:r>
            <a:r>
              <a:rPr sz="1150" spc="-120" dirty="0">
                <a:solidFill>
                  <a:srgbClr val="585858"/>
                </a:solidFill>
                <a:latin typeface="Gill Sans MT"/>
                <a:cs typeface="Gill Sans MT"/>
              </a:rPr>
              <a:t>D</a:t>
            </a:r>
            <a:r>
              <a:rPr sz="1150" spc="-70" dirty="0">
                <a:solidFill>
                  <a:srgbClr val="585858"/>
                </a:solidFill>
                <a:latin typeface="Gill Sans MT"/>
                <a:cs typeface="Gill Sans MT"/>
              </a:rPr>
              <a:t>A  </a:t>
            </a:r>
            <a:r>
              <a:rPr sz="1150" spc="-75" dirty="0">
                <a:solidFill>
                  <a:srgbClr val="585858"/>
                </a:solidFill>
                <a:latin typeface="Gill Sans MT"/>
                <a:cs typeface="Gill Sans MT"/>
              </a:rPr>
              <a:t>TODOS</a:t>
            </a:r>
            <a:endParaRPr sz="11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1150" spc="-60" dirty="0">
                <a:solidFill>
                  <a:srgbClr val="585858"/>
                </a:solidFill>
                <a:latin typeface="Gill Sans MT"/>
                <a:cs typeface="Gill Sans MT"/>
              </a:rPr>
              <a:t>TIPO</a:t>
            </a:r>
            <a:r>
              <a:rPr sz="1150" spc="2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150" spc="-50" dirty="0">
                <a:solidFill>
                  <a:srgbClr val="585858"/>
                </a:solidFill>
                <a:latin typeface="Gill Sans MT"/>
                <a:cs typeface="Gill Sans MT"/>
              </a:rPr>
              <a:t>DE</a:t>
            </a:r>
            <a:r>
              <a:rPr sz="1150" spc="2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150" spc="-155" dirty="0">
                <a:solidFill>
                  <a:srgbClr val="585858"/>
                </a:solidFill>
                <a:latin typeface="Gill Sans MT"/>
                <a:cs typeface="Gill Sans MT"/>
              </a:rPr>
              <a:t>ANUNCIO</a:t>
            </a:r>
            <a:endParaRPr sz="1150">
              <a:latin typeface="Gill Sans MT"/>
              <a:cs typeface="Gill Sans MT"/>
            </a:endParaRPr>
          </a:p>
          <a:p>
            <a:pPr marL="302895" marR="400685">
              <a:lnSpc>
                <a:spcPct val="110400"/>
              </a:lnSpc>
            </a:pPr>
            <a:r>
              <a:rPr sz="1150" spc="-35" dirty="0">
                <a:solidFill>
                  <a:srgbClr val="585858"/>
                </a:solidFill>
                <a:latin typeface="Gill Sans MT"/>
                <a:cs typeface="Gill Sans MT"/>
              </a:rPr>
              <a:t>Comp</a:t>
            </a:r>
            <a:r>
              <a:rPr sz="1150" spc="-70" dirty="0">
                <a:solidFill>
                  <a:srgbClr val="585858"/>
                </a:solidFill>
                <a:latin typeface="Gill Sans MT"/>
                <a:cs typeface="Gill Sans MT"/>
              </a:rPr>
              <a:t>r</a:t>
            </a:r>
            <a:r>
              <a:rPr sz="1150" spc="50" dirty="0">
                <a:solidFill>
                  <a:srgbClr val="585858"/>
                </a:solidFill>
                <a:latin typeface="Gill Sans MT"/>
                <a:cs typeface="Gill Sans MT"/>
              </a:rPr>
              <a:t>a  </a:t>
            </a:r>
            <a:r>
              <a:rPr sz="1150" spc="-20" dirty="0">
                <a:solidFill>
                  <a:srgbClr val="585858"/>
                </a:solidFill>
                <a:latin typeface="Gill Sans MT"/>
                <a:cs typeface="Gill Sans MT"/>
              </a:rPr>
              <a:t>Venta</a:t>
            </a:r>
            <a:endParaRPr sz="1150">
              <a:latin typeface="Gill Sans MT"/>
              <a:cs typeface="Gill Sans MT"/>
            </a:endParaRPr>
          </a:p>
          <a:p>
            <a:pPr marL="302895" marR="5080">
              <a:lnSpc>
                <a:spcPct val="110400"/>
              </a:lnSpc>
            </a:pPr>
            <a:r>
              <a:rPr sz="1150" spc="-110" dirty="0">
                <a:solidFill>
                  <a:srgbClr val="585858"/>
                </a:solidFill>
                <a:latin typeface="Gill Sans MT"/>
                <a:cs typeface="Gill Sans MT"/>
              </a:rPr>
              <a:t>Ar</a:t>
            </a:r>
            <a:r>
              <a:rPr sz="1150" spc="-125" dirty="0">
                <a:solidFill>
                  <a:srgbClr val="585858"/>
                </a:solidFill>
                <a:latin typeface="Gill Sans MT"/>
                <a:cs typeface="Gill Sans MT"/>
              </a:rPr>
              <a:t>r</a:t>
            </a:r>
            <a:r>
              <a:rPr sz="1150" spc="15" dirty="0">
                <a:solidFill>
                  <a:srgbClr val="585858"/>
                </a:solidFill>
                <a:latin typeface="Gill Sans MT"/>
                <a:cs typeface="Gill Sans MT"/>
              </a:rPr>
              <a:t>endamie</a:t>
            </a:r>
            <a:r>
              <a:rPr sz="1150" spc="-30" dirty="0">
                <a:solidFill>
                  <a:srgbClr val="585858"/>
                </a:solidFill>
                <a:latin typeface="Gill Sans MT"/>
                <a:cs typeface="Gill Sans MT"/>
              </a:rPr>
              <a:t>n</a:t>
            </a:r>
            <a:r>
              <a:rPr sz="1150" spc="-35" dirty="0">
                <a:solidFill>
                  <a:srgbClr val="585858"/>
                </a:solidFill>
                <a:latin typeface="Gill Sans MT"/>
                <a:cs typeface="Gill Sans MT"/>
              </a:rPr>
              <a:t>to  </a:t>
            </a:r>
            <a:r>
              <a:rPr sz="1150" spc="10" dirty="0">
                <a:solidFill>
                  <a:srgbClr val="585858"/>
                </a:solidFill>
                <a:latin typeface="Gill Sans MT"/>
                <a:cs typeface="Gill Sans MT"/>
              </a:rPr>
              <a:t>Permuta </a:t>
            </a:r>
            <a:r>
              <a:rPr sz="1150" spc="1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150" spc="-5" dirty="0">
                <a:solidFill>
                  <a:srgbClr val="585858"/>
                </a:solidFill>
                <a:latin typeface="Gill Sans MT"/>
                <a:cs typeface="Gill Sans MT"/>
              </a:rPr>
              <a:t>Agrupación </a:t>
            </a:r>
            <a:r>
              <a:rPr sz="115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150" spc="-25" dirty="0">
                <a:solidFill>
                  <a:srgbClr val="585858"/>
                </a:solidFill>
                <a:latin typeface="Gill Sans MT"/>
                <a:cs typeface="Gill Sans MT"/>
              </a:rPr>
              <a:t>Asociación</a:t>
            </a:r>
            <a:endParaRPr sz="11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1150" spc="-60" dirty="0">
                <a:solidFill>
                  <a:srgbClr val="585858"/>
                </a:solidFill>
                <a:latin typeface="Gill Sans MT"/>
                <a:cs typeface="Gill Sans MT"/>
              </a:rPr>
              <a:t>TIPO</a:t>
            </a:r>
            <a:r>
              <a:rPr sz="1150" spc="2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150" spc="-50" dirty="0">
                <a:solidFill>
                  <a:srgbClr val="585858"/>
                </a:solidFill>
                <a:latin typeface="Gill Sans MT"/>
                <a:cs typeface="Gill Sans MT"/>
              </a:rPr>
              <a:t>DE</a:t>
            </a:r>
            <a:r>
              <a:rPr sz="1150" spc="2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150" spc="-70" dirty="0">
                <a:solidFill>
                  <a:srgbClr val="585858"/>
                </a:solidFill>
                <a:latin typeface="Gill Sans MT"/>
                <a:cs typeface="Gill Sans MT"/>
              </a:rPr>
              <a:t>GESTIÓN</a:t>
            </a:r>
            <a:endParaRPr sz="1150">
              <a:latin typeface="Gill Sans MT"/>
              <a:cs typeface="Gill Sans MT"/>
            </a:endParaRPr>
          </a:p>
          <a:p>
            <a:pPr marL="302895" marR="366395">
              <a:lnSpc>
                <a:spcPct val="110400"/>
              </a:lnSpc>
            </a:pPr>
            <a:r>
              <a:rPr sz="1150" spc="-30" dirty="0">
                <a:solidFill>
                  <a:srgbClr val="585858"/>
                </a:solidFill>
                <a:latin typeface="Gill Sans MT"/>
                <a:cs typeface="Gill Sans MT"/>
              </a:rPr>
              <a:t>Agrícola </a:t>
            </a:r>
            <a:r>
              <a:rPr sz="1150" spc="-2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150" spc="-15" dirty="0">
                <a:solidFill>
                  <a:srgbClr val="585858"/>
                </a:solidFill>
                <a:latin typeface="Gill Sans MT"/>
                <a:cs typeface="Gill Sans MT"/>
              </a:rPr>
              <a:t>F</a:t>
            </a:r>
            <a:r>
              <a:rPr sz="1150" spc="-90" dirty="0">
                <a:solidFill>
                  <a:srgbClr val="585858"/>
                </a:solidFill>
                <a:latin typeface="Gill Sans MT"/>
                <a:cs typeface="Gill Sans MT"/>
              </a:rPr>
              <a:t>o</a:t>
            </a:r>
            <a:r>
              <a:rPr sz="1150" spc="-110" dirty="0">
                <a:solidFill>
                  <a:srgbClr val="585858"/>
                </a:solidFill>
                <a:latin typeface="Gill Sans MT"/>
                <a:cs typeface="Gill Sans MT"/>
              </a:rPr>
              <a:t>r</a:t>
            </a:r>
            <a:r>
              <a:rPr sz="1150" spc="-25" dirty="0">
                <a:solidFill>
                  <a:srgbClr val="585858"/>
                </a:solidFill>
                <a:latin typeface="Gill Sans MT"/>
                <a:cs typeface="Gill Sans MT"/>
              </a:rPr>
              <a:t>e</a:t>
            </a:r>
            <a:r>
              <a:rPr sz="1150" spc="20" dirty="0">
                <a:solidFill>
                  <a:srgbClr val="585858"/>
                </a:solidFill>
                <a:latin typeface="Gill Sans MT"/>
                <a:cs typeface="Gill Sans MT"/>
              </a:rPr>
              <a:t>s</a:t>
            </a:r>
            <a:r>
              <a:rPr sz="1150" spc="-55" dirty="0">
                <a:solidFill>
                  <a:srgbClr val="585858"/>
                </a:solidFill>
                <a:latin typeface="Gill Sans MT"/>
                <a:cs typeface="Gill Sans MT"/>
              </a:rPr>
              <a:t>tal...</a:t>
            </a:r>
            <a:endParaRPr sz="11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1150" spc="-95" dirty="0">
                <a:solidFill>
                  <a:srgbClr val="585858"/>
                </a:solidFill>
                <a:latin typeface="Gill Sans MT"/>
                <a:cs typeface="Gill Sans MT"/>
              </a:rPr>
              <a:t>MUNICIPIO</a:t>
            </a:r>
            <a:endParaRPr sz="1150">
              <a:latin typeface="Gill Sans MT"/>
              <a:cs typeface="Gill Sans MT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6029425" y="5917769"/>
            <a:ext cx="673100" cy="200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50" spc="40" dirty="0">
                <a:solidFill>
                  <a:srgbClr val="585858"/>
                </a:solidFill>
                <a:latin typeface="Gill Sans MT"/>
                <a:cs typeface="Gill Sans MT"/>
              </a:rPr>
              <a:t>P</a:t>
            </a:r>
            <a:r>
              <a:rPr sz="1150" spc="-75" dirty="0">
                <a:solidFill>
                  <a:srgbClr val="585858"/>
                </a:solidFill>
                <a:latin typeface="Gill Sans MT"/>
                <a:cs typeface="Gill Sans MT"/>
              </a:rPr>
              <a:t>R</a:t>
            </a:r>
            <a:r>
              <a:rPr sz="1150" spc="-125" dirty="0">
                <a:solidFill>
                  <a:srgbClr val="585858"/>
                </a:solidFill>
                <a:latin typeface="Gill Sans MT"/>
                <a:cs typeface="Gill Sans MT"/>
              </a:rPr>
              <a:t>OVINCIA</a:t>
            </a:r>
            <a:endParaRPr sz="1150">
              <a:latin typeface="Gill Sans MT"/>
              <a:cs typeface="Gill Sans MT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6132488" y="3448336"/>
            <a:ext cx="140335" cy="322580"/>
            <a:chOff x="3901603" y="3448336"/>
            <a:chExt cx="140335" cy="322580"/>
          </a:xfrm>
        </p:grpSpPr>
        <p:pic>
          <p:nvPicPr>
            <p:cNvPr id="110" name="object 1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01603" y="3448336"/>
              <a:ext cx="139933" cy="139941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01603" y="3630681"/>
              <a:ext cx="139933" cy="139941"/>
            </a:xfrm>
            <a:prstGeom prst="rect">
              <a:avLst/>
            </a:prstGeom>
          </p:spPr>
        </p:pic>
      </p:grpSp>
      <p:grpSp>
        <p:nvGrpSpPr>
          <p:cNvPr id="112" name="object 112"/>
          <p:cNvGrpSpPr/>
          <p:nvPr/>
        </p:nvGrpSpPr>
        <p:grpSpPr>
          <a:xfrm>
            <a:off x="6132488" y="3827451"/>
            <a:ext cx="140335" cy="322580"/>
            <a:chOff x="3901603" y="3827451"/>
            <a:chExt cx="140335" cy="322580"/>
          </a:xfrm>
        </p:grpSpPr>
        <p:pic>
          <p:nvPicPr>
            <p:cNvPr id="113" name="object 1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01603" y="3827451"/>
              <a:ext cx="139933" cy="139941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01603" y="4009797"/>
              <a:ext cx="139933" cy="139941"/>
            </a:xfrm>
            <a:prstGeom prst="rect">
              <a:avLst/>
            </a:prstGeom>
          </p:spPr>
        </p:pic>
      </p:grpSp>
      <p:grpSp>
        <p:nvGrpSpPr>
          <p:cNvPr id="115" name="object 115"/>
          <p:cNvGrpSpPr/>
          <p:nvPr/>
        </p:nvGrpSpPr>
        <p:grpSpPr>
          <a:xfrm>
            <a:off x="6132488" y="4198668"/>
            <a:ext cx="140335" cy="322580"/>
            <a:chOff x="3901603" y="4198668"/>
            <a:chExt cx="140335" cy="322580"/>
          </a:xfrm>
        </p:grpSpPr>
        <p:pic>
          <p:nvPicPr>
            <p:cNvPr id="116" name="object 1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01603" y="4198668"/>
              <a:ext cx="139933" cy="139941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01603" y="4381014"/>
              <a:ext cx="139933" cy="139941"/>
            </a:xfrm>
            <a:prstGeom prst="rect">
              <a:avLst/>
            </a:prstGeom>
          </p:spPr>
        </p:pic>
      </p:grpSp>
      <p:grpSp>
        <p:nvGrpSpPr>
          <p:cNvPr id="118" name="object 118"/>
          <p:cNvGrpSpPr/>
          <p:nvPr/>
        </p:nvGrpSpPr>
        <p:grpSpPr>
          <a:xfrm>
            <a:off x="6132488" y="2461271"/>
            <a:ext cx="140335" cy="322580"/>
            <a:chOff x="3901603" y="2461271"/>
            <a:chExt cx="140335" cy="322580"/>
          </a:xfrm>
        </p:grpSpPr>
        <p:pic>
          <p:nvPicPr>
            <p:cNvPr id="119" name="object 1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01603" y="2461271"/>
              <a:ext cx="139933" cy="139941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01603" y="2643617"/>
              <a:ext cx="139933" cy="139941"/>
            </a:xfrm>
            <a:prstGeom prst="rect">
              <a:avLst/>
            </a:prstGeom>
          </p:spPr>
        </p:pic>
      </p:grpSp>
      <p:pic>
        <p:nvPicPr>
          <p:cNvPr id="121" name="object 1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32488" y="2840387"/>
            <a:ext cx="139933" cy="139941"/>
          </a:xfrm>
          <a:prstGeom prst="rect">
            <a:avLst/>
          </a:prstGeom>
        </p:spPr>
      </p:pic>
      <p:sp>
        <p:nvSpPr>
          <p:cNvPr id="122" name="object 122"/>
          <p:cNvSpPr/>
          <p:nvPr/>
        </p:nvSpPr>
        <p:spPr>
          <a:xfrm>
            <a:off x="5101760" y="1698365"/>
            <a:ext cx="9039225" cy="649605"/>
          </a:xfrm>
          <a:custGeom>
            <a:avLst/>
            <a:gdLst/>
            <a:ahLst/>
            <a:cxnLst/>
            <a:rect l="l" t="t" r="r" b="b"/>
            <a:pathLst>
              <a:path w="9039225" h="649605">
                <a:moveTo>
                  <a:pt x="9038730" y="0"/>
                </a:moveTo>
                <a:lnTo>
                  <a:pt x="0" y="0"/>
                </a:lnTo>
                <a:lnTo>
                  <a:pt x="0" y="649029"/>
                </a:lnTo>
                <a:lnTo>
                  <a:pt x="9038730" y="649029"/>
                </a:lnTo>
                <a:lnTo>
                  <a:pt x="903873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5101760" y="1698365"/>
            <a:ext cx="9039225" cy="64960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imes New Roman"/>
              <a:cs typeface="Times New Roman"/>
            </a:endParaRPr>
          </a:p>
          <a:p>
            <a:pPr marL="939800">
              <a:lnSpc>
                <a:spcPct val="100000"/>
              </a:lnSpc>
            </a:pPr>
            <a:r>
              <a:rPr sz="1400" spc="70" dirty="0">
                <a:solidFill>
                  <a:srgbClr val="01603C"/>
                </a:solidFill>
                <a:latin typeface="Gill Sans MT"/>
                <a:cs typeface="Gill Sans MT"/>
              </a:rPr>
              <a:t>Buscar</a:t>
            </a:r>
            <a:r>
              <a:rPr sz="14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400" spc="70" dirty="0">
                <a:solidFill>
                  <a:srgbClr val="01603C"/>
                </a:solidFill>
                <a:latin typeface="Gill Sans MT"/>
                <a:cs typeface="Gill Sans MT"/>
              </a:rPr>
              <a:t>anuncio</a:t>
            </a:r>
            <a:endParaRPr sz="1400">
              <a:latin typeface="Gill Sans MT"/>
              <a:cs typeface="Gill Sans MT"/>
            </a:endParaRPr>
          </a:p>
        </p:txBody>
      </p:sp>
      <p:grpSp>
        <p:nvGrpSpPr>
          <p:cNvPr id="124" name="object 124"/>
          <p:cNvGrpSpPr/>
          <p:nvPr/>
        </p:nvGrpSpPr>
        <p:grpSpPr>
          <a:xfrm>
            <a:off x="5465297" y="1846241"/>
            <a:ext cx="259079" cy="259079"/>
            <a:chOff x="3234412" y="1846241"/>
            <a:chExt cx="259079" cy="259079"/>
          </a:xfrm>
        </p:grpSpPr>
        <p:sp>
          <p:nvSpPr>
            <p:cNvPr id="125" name="object 125"/>
            <p:cNvSpPr/>
            <p:nvPr/>
          </p:nvSpPr>
          <p:spPr>
            <a:xfrm>
              <a:off x="3234412" y="1846241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80">
                  <a:moveTo>
                    <a:pt x="129286" y="0"/>
                  </a:moveTo>
                  <a:lnTo>
                    <a:pt x="78963" y="10159"/>
                  </a:lnTo>
                  <a:lnTo>
                    <a:pt x="37868" y="37865"/>
                  </a:lnTo>
                  <a:lnTo>
                    <a:pt x="10160" y="78960"/>
                  </a:lnTo>
                  <a:lnTo>
                    <a:pt x="0" y="129286"/>
                  </a:lnTo>
                  <a:lnTo>
                    <a:pt x="10160" y="179613"/>
                  </a:lnTo>
                  <a:lnTo>
                    <a:pt x="37868" y="220711"/>
                  </a:lnTo>
                  <a:lnTo>
                    <a:pt x="78963" y="248420"/>
                  </a:lnTo>
                  <a:lnTo>
                    <a:pt x="129286" y="258580"/>
                  </a:lnTo>
                  <a:lnTo>
                    <a:pt x="179613" y="248420"/>
                  </a:lnTo>
                  <a:lnTo>
                    <a:pt x="220711" y="220711"/>
                  </a:lnTo>
                  <a:lnTo>
                    <a:pt x="248420" y="179613"/>
                  </a:lnTo>
                  <a:lnTo>
                    <a:pt x="258580" y="129286"/>
                  </a:lnTo>
                  <a:lnTo>
                    <a:pt x="248420" y="78960"/>
                  </a:lnTo>
                  <a:lnTo>
                    <a:pt x="220711" y="37865"/>
                  </a:lnTo>
                  <a:lnTo>
                    <a:pt x="179613" y="10159"/>
                  </a:lnTo>
                  <a:lnTo>
                    <a:pt x="129286" y="0"/>
                  </a:lnTo>
                  <a:close/>
                </a:path>
              </a:pathLst>
            </a:custGeom>
            <a:solidFill>
              <a:srgbClr val="016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290553" y="1938750"/>
              <a:ext cx="146685" cy="76835"/>
            </a:xfrm>
            <a:custGeom>
              <a:avLst/>
              <a:gdLst/>
              <a:ahLst/>
              <a:cxnLst/>
              <a:rect l="l" t="t" r="r" b="b"/>
              <a:pathLst>
                <a:path w="146685" h="76835">
                  <a:moveTo>
                    <a:pt x="0" y="76233"/>
                  </a:moveTo>
                  <a:lnTo>
                    <a:pt x="76233" y="0"/>
                  </a:lnTo>
                  <a:lnTo>
                    <a:pt x="146283" y="70049"/>
                  </a:lnTo>
                </a:path>
              </a:pathLst>
            </a:custGeom>
            <a:ln w="315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7068464" y="6819640"/>
            <a:ext cx="2236470" cy="410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ts val="740"/>
              </a:lnSpc>
            </a:pP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Interdum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20" dirty="0">
                <a:solidFill>
                  <a:srgbClr val="6D6D6D"/>
                </a:solidFill>
                <a:latin typeface="Gill Sans MT"/>
                <a:cs typeface="Gill Sans MT"/>
              </a:rPr>
              <a:t>aliquet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risus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dui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40" dirty="0">
                <a:solidFill>
                  <a:srgbClr val="6D6D6D"/>
                </a:solidFill>
                <a:latin typeface="Gill Sans MT"/>
                <a:cs typeface="Gill Sans MT"/>
              </a:rPr>
              <a:t>sed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5" dirty="0">
                <a:solidFill>
                  <a:srgbClr val="6D6D6D"/>
                </a:solidFill>
                <a:latin typeface="Gill Sans MT"/>
                <a:cs typeface="Gill Sans MT"/>
              </a:rPr>
              <a:t>class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eu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50" dirty="0">
                <a:solidFill>
                  <a:srgbClr val="6D6D6D"/>
                </a:solidFill>
                <a:latin typeface="Gill Sans MT"/>
                <a:cs typeface="Gill Sans MT"/>
              </a:rPr>
              <a:t>ad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sociis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40" dirty="0">
                <a:solidFill>
                  <a:srgbClr val="6D6D6D"/>
                </a:solidFill>
                <a:latin typeface="Gill Sans MT"/>
                <a:cs typeface="Gill Sans MT"/>
              </a:rPr>
              <a:t>eget</a:t>
            </a:r>
            <a:r>
              <a:rPr sz="650" spc="7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porta,</a:t>
            </a:r>
            <a:endParaRPr sz="650">
              <a:latin typeface="Gill Sans MT"/>
              <a:cs typeface="Gill Sans MT"/>
            </a:endParaRPr>
          </a:p>
          <a:p>
            <a:pPr marR="17780" algn="just">
              <a:lnSpc>
                <a:spcPct val="105200"/>
              </a:lnSpc>
            </a:pP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habitant natoque </a:t>
            </a:r>
            <a:r>
              <a:rPr sz="650" spc="50" dirty="0">
                <a:solidFill>
                  <a:srgbClr val="6D6D6D"/>
                </a:solidFill>
                <a:latin typeface="Gill Sans MT"/>
                <a:cs typeface="Gill Sans MT"/>
              </a:rPr>
              <a:t>ac </a:t>
            </a:r>
            <a:r>
              <a:rPr sz="650" spc="40" dirty="0">
                <a:solidFill>
                  <a:srgbClr val="6D6D6D"/>
                </a:solidFill>
                <a:latin typeface="Gill Sans MT"/>
                <a:cs typeface="Gill Sans MT"/>
              </a:rPr>
              <a:t>neque </a:t>
            </a: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inceptos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turpis </a:t>
            </a: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pulvinar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partu- </a:t>
            </a:r>
            <a:r>
              <a:rPr sz="650" spc="3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dirty="0">
                <a:solidFill>
                  <a:srgbClr val="6D6D6D"/>
                </a:solidFill>
                <a:latin typeface="Gill Sans MT"/>
                <a:cs typeface="Gill Sans MT"/>
              </a:rPr>
              <a:t>rient </a:t>
            </a:r>
            <a:r>
              <a:rPr sz="650" spc="35" dirty="0">
                <a:solidFill>
                  <a:srgbClr val="6D6D6D"/>
                </a:solidFill>
                <a:latin typeface="Gill Sans MT"/>
                <a:cs typeface="Gill Sans MT"/>
              </a:rPr>
              <a:t>suspendisse, </a:t>
            </a:r>
            <a:r>
              <a:rPr sz="650" spc="15" dirty="0">
                <a:solidFill>
                  <a:srgbClr val="6D6D6D"/>
                </a:solidFill>
                <a:latin typeface="Gill Sans MT"/>
                <a:cs typeface="Gill Sans MT"/>
              </a:rPr>
              <a:t>primis lacinia morbi </a:t>
            </a:r>
            <a:r>
              <a:rPr sz="650" spc="20" dirty="0">
                <a:solidFill>
                  <a:srgbClr val="6D6D6D"/>
                </a:solidFill>
                <a:latin typeface="Gill Sans MT"/>
                <a:cs typeface="Gill Sans MT"/>
              </a:rPr>
              <a:t>posuere ullamcorper </a:t>
            </a:r>
            <a:r>
              <a:rPr sz="650" spc="2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30" dirty="0">
                <a:solidFill>
                  <a:srgbClr val="6D6D6D"/>
                </a:solidFill>
                <a:latin typeface="Gill Sans MT"/>
                <a:cs typeface="Gill Sans MT"/>
              </a:rPr>
              <a:t>enim</a:t>
            </a:r>
            <a:r>
              <a:rPr sz="650" spc="6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5" dirty="0">
                <a:solidFill>
                  <a:srgbClr val="6D6D6D"/>
                </a:solidFill>
                <a:latin typeface="Gill Sans MT"/>
                <a:cs typeface="Gill Sans MT"/>
              </a:rPr>
              <a:t>mollis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55" dirty="0">
                <a:solidFill>
                  <a:srgbClr val="6D6D6D"/>
                </a:solidFill>
                <a:latin typeface="Gill Sans MT"/>
                <a:cs typeface="Gill Sans MT"/>
              </a:rPr>
              <a:t>fames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40" dirty="0">
                <a:solidFill>
                  <a:srgbClr val="6D6D6D"/>
                </a:solidFill>
                <a:latin typeface="Gill Sans MT"/>
                <a:cs typeface="Gill Sans MT"/>
              </a:rPr>
              <a:t>senectus</a:t>
            </a:r>
            <a:r>
              <a:rPr sz="650" spc="7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650" spc="-35" dirty="0">
                <a:solidFill>
                  <a:srgbClr val="6D6D6D"/>
                </a:solidFill>
                <a:latin typeface="Gill Sans MT"/>
                <a:cs typeface="Gill Sans MT"/>
              </a:rPr>
              <a:t>....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5101760" y="6701063"/>
            <a:ext cx="9039225" cy="649605"/>
          </a:xfrm>
          <a:custGeom>
            <a:avLst/>
            <a:gdLst/>
            <a:ahLst/>
            <a:cxnLst/>
            <a:rect l="l" t="t" r="r" b="b"/>
            <a:pathLst>
              <a:path w="9039225" h="649604">
                <a:moveTo>
                  <a:pt x="9038730" y="0"/>
                </a:moveTo>
                <a:lnTo>
                  <a:pt x="0" y="0"/>
                </a:lnTo>
                <a:lnTo>
                  <a:pt x="0" y="649029"/>
                </a:lnTo>
                <a:lnTo>
                  <a:pt x="9038730" y="649029"/>
                </a:lnTo>
                <a:lnTo>
                  <a:pt x="903873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 txBox="1"/>
          <p:nvPr/>
        </p:nvSpPr>
        <p:spPr>
          <a:xfrm>
            <a:off x="5101760" y="6701063"/>
            <a:ext cx="9039225" cy="64960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imes New Roman"/>
              <a:cs typeface="Times New Roman"/>
            </a:endParaRPr>
          </a:p>
          <a:p>
            <a:pPr marL="939800">
              <a:lnSpc>
                <a:spcPct val="100000"/>
              </a:lnSpc>
            </a:pPr>
            <a:r>
              <a:rPr sz="1400" spc="-20" dirty="0">
                <a:solidFill>
                  <a:srgbClr val="01603C"/>
                </a:solidFill>
                <a:latin typeface="Gill Sans MT"/>
                <a:cs typeface="Gill Sans MT"/>
              </a:rPr>
              <a:t>Crear</a:t>
            </a:r>
            <a:r>
              <a:rPr sz="1400" spc="160" dirty="0">
                <a:solidFill>
                  <a:srgbClr val="01603C"/>
                </a:solidFill>
                <a:latin typeface="Gill Sans MT"/>
                <a:cs typeface="Gill Sans MT"/>
              </a:rPr>
              <a:t> </a:t>
            </a:r>
            <a:r>
              <a:rPr sz="1400" spc="70" dirty="0">
                <a:solidFill>
                  <a:srgbClr val="01603C"/>
                </a:solidFill>
                <a:latin typeface="Gill Sans MT"/>
                <a:cs typeface="Gill Sans MT"/>
              </a:rPr>
              <a:t>anuncio</a:t>
            </a:r>
            <a:endParaRPr sz="1400">
              <a:latin typeface="Gill Sans MT"/>
              <a:cs typeface="Gill Sans MT"/>
            </a:endParaRPr>
          </a:p>
        </p:txBody>
      </p:sp>
      <p:grpSp>
        <p:nvGrpSpPr>
          <p:cNvPr id="130" name="object 130"/>
          <p:cNvGrpSpPr/>
          <p:nvPr/>
        </p:nvGrpSpPr>
        <p:grpSpPr>
          <a:xfrm>
            <a:off x="5465297" y="6848931"/>
            <a:ext cx="259079" cy="259079"/>
            <a:chOff x="3234412" y="6848931"/>
            <a:chExt cx="259079" cy="259079"/>
          </a:xfrm>
        </p:grpSpPr>
        <p:sp>
          <p:nvSpPr>
            <p:cNvPr id="131" name="object 131"/>
            <p:cNvSpPr/>
            <p:nvPr/>
          </p:nvSpPr>
          <p:spPr>
            <a:xfrm>
              <a:off x="3234412" y="6848931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79">
                  <a:moveTo>
                    <a:pt x="129286" y="0"/>
                  </a:moveTo>
                  <a:lnTo>
                    <a:pt x="78963" y="10160"/>
                  </a:lnTo>
                  <a:lnTo>
                    <a:pt x="37868" y="37869"/>
                  </a:lnTo>
                  <a:lnTo>
                    <a:pt x="10160" y="78966"/>
                  </a:lnTo>
                  <a:lnTo>
                    <a:pt x="0" y="129294"/>
                  </a:lnTo>
                  <a:lnTo>
                    <a:pt x="10160" y="179621"/>
                  </a:lnTo>
                  <a:lnTo>
                    <a:pt x="37868" y="220719"/>
                  </a:lnTo>
                  <a:lnTo>
                    <a:pt x="78963" y="248427"/>
                  </a:lnTo>
                  <a:lnTo>
                    <a:pt x="129286" y="258588"/>
                  </a:lnTo>
                  <a:lnTo>
                    <a:pt x="179613" y="248427"/>
                  </a:lnTo>
                  <a:lnTo>
                    <a:pt x="220711" y="220719"/>
                  </a:lnTo>
                  <a:lnTo>
                    <a:pt x="248420" y="179621"/>
                  </a:lnTo>
                  <a:lnTo>
                    <a:pt x="258580" y="129294"/>
                  </a:lnTo>
                  <a:lnTo>
                    <a:pt x="248420" y="78966"/>
                  </a:lnTo>
                  <a:lnTo>
                    <a:pt x="220711" y="37869"/>
                  </a:lnTo>
                  <a:lnTo>
                    <a:pt x="179613" y="10160"/>
                  </a:lnTo>
                  <a:lnTo>
                    <a:pt x="129286" y="0"/>
                  </a:lnTo>
                  <a:close/>
                </a:path>
              </a:pathLst>
            </a:custGeom>
            <a:solidFill>
              <a:srgbClr val="016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290557" y="6941442"/>
              <a:ext cx="146685" cy="76835"/>
            </a:xfrm>
            <a:custGeom>
              <a:avLst/>
              <a:gdLst/>
              <a:ahLst/>
              <a:cxnLst/>
              <a:rect l="l" t="t" r="r" b="b"/>
              <a:pathLst>
                <a:path w="146685" h="76834">
                  <a:moveTo>
                    <a:pt x="146283" y="0"/>
                  </a:moveTo>
                  <a:lnTo>
                    <a:pt x="70049" y="76233"/>
                  </a:lnTo>
                  <a:lnTo>
                    <a:pt x="0" y="6184"/>
                  </a:lnTo>
                </a:path>
              </a:pathLst>
            </a:custGeom>
            <a:ln w="315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5119696" y="7702108"/>
            <a:ext cx="370840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25" dirty="0">
                <a:solidFill>
                  <a:srgbClr val="01603C"/>
                </a:solidFill>
                <a:latin typeface="Gill Sans MT"/>
                <a:cs typeface="Gill Sans MT"/>
              </a:rPr>
              <a:t>OFE</a:t>
            </a:r>
            <a:r>
              <a:rPr sz="750" dirty="0">
                <a:solidFill>
                  <a:srgbClr val="01603C"/>
                </a:solidFill>
                <a:latin typeface="Gill Sans MT"/>
                <a:cs typeface="Gill Sans MT"/>
              </a:rPr>
              <a:t>R</a:t>
            </a:r>
            <a:r>
              <a:rPr sz="750" spc="-50" dirty="0">
                <a:solidFill>
                  <a:srgbClr val="01603C"/>
                </a:solidFill>
                <a:latin typeface="Gill Sans MT"/>
                <a:cs typeface="Gill Sans MT"/>
              </a:rPr>
              <a:t>T</a:t>
            </a:r>
            <a:r>
              <a:rPr sz="750" spc="-75" dirty="0">
                <a:solidFill>
                  <a:srgbClr val="01603C"/>
                </a:solidFill>
                <a:latin typeface="Gill Sans MT"/>
                <a:cs typeface="Gill Sans MT"/>
              </a:rPr>
              <a:t>A</a:t>
            </a:r>
            <a:endParaRPr sz="750">
              <a:latin typeface="Gill Sans MT"/>
              <a:cs typeface="Gill Sans MT"/>
            </a:endParaRPr>
          </a:p>
        </p:txBody>
      </p:sp>
      <p:pic>
        <p:nvPicPr>
          <p:cNvPr id="134" name="object 1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130155" y="7740431"/>
            <a:ext cx="351185" cy="73959"/>
          </a:xfrm>
          <a:prstGeom prst="rect">
            <a:avLst/>
          </a:prstGeom>
        </p:spPr>
      </p:pic>
      <p:sp>
        <p:nvSpPr>
          <p:cNvPr id="135" name="object 135"/>
          <p:cNvSpPr txBox="1"/>
          <p:nvPr/>
        </p:nvSpPr>
        <p:spPr>
          <a:xfrm>
            <a:off x="9859207" y="7702108"/>
            <a:ext cx="473709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10" dirty="0">
                <a:solidFill>
                  <a:srgbClr val="01603C"/>
                </a:solidFill>
                <a:latin typeface="Gill Sans MT"/>
                <a:cs typeface="Gill Sans MT"/>
              </a:rPr>
              <a:t>DEMAN</a:t>
            </a:r>
            <a:r>
              <a:rPr sz="750" spc="-40" dirty="0">
                <a:solidFill>
                  <a:srgbClr val="01603C"/>
                </a:solidFill>
                <a:latin typeface="Gill Sans MT"/>
                <a:cs typeface="Gill Sans MT"/>
              </a:rPr>
              <a:t>D</a:t>
            </a:r>
            <a:r>
              <a:rPr sz="750" spc="-75" dirty="0">
                <a:solidFill>
                  <a:srgbClr val="01603C"/>
                </a:solidFill>
                <a:latin typeface="Gill Sans MT"/>
                <a:cs typeface="Gill Sans MT"/>
              </a:rPr>
              <a:t>A</a:t>
            </a:r>
            <a:endParaRPr sz="750">
              <a:latin typeface="Gill Sans MT"/>
              <a:cs typeface="Gill Sans MT"/>
            </a:endParaRPr>
          </a:p>
        </p:txBody>
      </p:sp>
      <p:pic>
        <p:nvPicPr>
          <p:cNvPr id="136" name="object 13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873075" y="7740434"/>
            <a:ext cx="450514" cy="73961"/>
          </a:xfrm>
          <a:prstGeom prst="rect">
            <a:avLst/>
          </a:prstGeom>
        </p:spPr>
      </p:pic>
      <p:sp>
        <p:nvSpPr>
          <p:cNvPr id="137" name="object 137"/>
          <p:cNvSpPr txBox="1"/>
          <p:nvPr/>
        </p:nvSpPr>
        <p:spPr>
          <a:xfrm>
            <a:off x="5119696" y="10167577"/>
            <a:ext cx="370840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25" dirty="0">
                <a:solidFill>
                  <a:srgbClr val="01603C"/>
                </a:solidFill>
                <a:latin typeface="Gill Sans MT"/>
                <a:cs typeface="Gill Sans MT"/>
              </a:rPr>
              <a:t>OFE</a:t>
            </a:r>
            <a:r>
              <a:rPr sz="750" dirty="0">
                <a:solidFill>
                  <a:srgbClr val="01603C"/>
                </a:solidFill>
                <a:latin typeface="Gill Sans MT"/>
                <a:cs typeface="Gill Sans MT"/>
              </a:rPr>
              <a:t>R</a:t>
            </a:r>
            <a:r>
              <a:rPr sz="750" spc="-50" dirty="0">
                <a:solidFill>
                  <a:srgbClr val="01603C"/>
                </a:solidFill>
                <a:latin typeface="Gill Sans MT"/>
                <a:cs typeface="Gill Sans MT"/>
              </a:rPr>
              <a:t>T</a:t>
            </a:r>
            <a:r>
              <a:rPr sz="750" spc="-75" dirty="0">
                <a:solidFill>
                  <a:srgbClr val="01603C"/>
                </a:solidFill>
                <a:latin typeface="Gill Sans MT"/>
                <a:cs typeface="Gill Sans MT"/>
              </a:rPr>
              <a:t>A</a:t>
            </a:r>
            <a:endParaRPr sz="750">
              <a:latin typeface="Gill Sans MT"/>
              <a:cs typeface="Gill Sans MT"/>
            </a:endParaRPr>
          </a:p>
        </p:txBody>
      </p:sp>
      <p:pic>
        <p:nvPicPr>
          <p:cNvPr id="138" name="object 13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130155" y="10205901"/>
            <a:ext cx="351185" cy="73959"/>
          </a:xfrm>
          <a:prstGeom prst="rect">
            <a:avLst/>
          </a:prstGeom>
        </p:spPr>
      </p:pic>
      <p:sp>
        <p:nvSpPr>
          <p:cNvPr id="139" name="object 139"/>
          <p:cNvSpPr txBox="1"/>
          <p:nvPr/>
        </p:nvSpPr>
        <p:spPr>
          <a:xfrm>
            <a:off x="9859207" y="12461623"/>
            <a:ext cx="370840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25" dirty="0">
                <a:solidFill>
                  <a:srgbClr val="01603C"/>
                </a:solidFill>
                <a:latin typeface="Gill Sans MT"/>
                <a:cs typeface="Gill Sans MT"/>
              </a:rPr>
              <a:t>OFE</a:t>
            </a:r>
            <a:r>
              <a:rPr sz="750" dirty="0">
                <a:solidFill>
                  <a:srgbClr val="01603C"/>
                </a:solidFill>
                <a:latin typeface="Gill Sans MT"/>
                <a:cs typeface="Gill Sans MT"/>
              </a:rPr>
              <a:t>R</a:t>
            </a:r>
            <a:r>
              <a:rPr sz="750" spc="-50" dirty="0">
                <a:solidFill>
                  <a:srgbClr val="01603C"/>
                </a:solidFill>
                <a:latin typeface="Gill Sans MT"/>
                <a:cs typeface="Gill Sans MT"/>
              </a:rPr>
              <a:t>T</a:t>
            </a:r>
            <a:r>
              <a:rPr sz="750" spc="-75" dirty="0">
                <a:solidFill>
                  <a:srgbClr val="01603C"/>
                </a:solidFill>
                <a:latin typeface="Gill Sans MT"/>
                <a:cs typeface="Gill Sans MT"/>
              </a:rPr>
              <a:t>A</a:t>
            </a:r>
            <a:endParaRPr sz="750">
              <a:latin typeface="Gill Sans MT"/>
              <a:cs typeface="Gill Sans MT"/>
            </a:endParaRPr>
          </a:p>
        </p:txBody>
      </p:sp>
      <p:pic>
        <p:nvPicPr>
          <p:cNvPr id="140" name="object 14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869666" y="12499946"/>
            <a:ext cx="351185" cy="73959"/>
          </a:xfrm>
          <a:prstGeom prst="rect">
            <a:avLst/>
          </a:prstGeom>
        </p:spPr>
      </p:pic>
      <p:sp>
        <p:nvSpPr>
          <p:cNvPr id="141" name="object 141"/>
          <p:cNvSpPr txBox="1"/>
          <p:nvPr/>
        </p:nvSpPr>
        <p:spPr>
          <a:xfrm>
            <a:off x="9859207" y="10167577"/>
            <a:ext cx="473709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10" dirty="0">
                <a:solidFill>
                  <a:srgbClr val="01603C"/>
                </a:solidFill>
                <a:latin typeface="Gill Sans MT"/>
                <a:cs typeface="Gill Sans MT"/>
              </a:rPr>
              <a:t>DEMAN</a:t>
            </a:r>
            <a:r>
              <a:rPr sz="750" spc="-40" dirty="0">
                <a:solidFill>
                  <a:srgbClr val="01603C"/>
                </a:solidFill>
                <a:latin typeface="Gill Sans MT"/>
                <a:cs typeface="Gill Sans MT"/>
              </a:rPr>
              <a:t>D</a:t>
            </a:r>
            <a:r>
              <a:rPr sz="750" spc="-75" dirty="0">
                <a:solidFill>
                  <a:srgbClr val="01603C"/>
                </a:solidFill>
                <a:latin typeface="Gill Sans MT"/>
                <a:cs typeface="Gill Sans MT"/>
              </a:rPr>
              <a:t>A</a:t>
            </a:r>
            <a:endParaRPr sz="750">
              <a:latin typeface="Gill Sans MT"/>
              <a:cs typeface="Gill Sans MT"/>
            </a:endParaRPr>
          </a:p>
        </p:txBody>
      </p:sp>
      <p:pic>
        <p:nvPicPr>
          <p:cNvPr id="142" name="object 14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873075" y="10205904"/>
            <a:ext cx="450514" cy="73961"/>
          </a:xfrm>
          <a:prstGeom prst="rect">
            <a:avLst/>
          </a:prstGeom>
        </p:spPr>
      </p:pic>
      <p:sp>
        <p:nvSpPr>
          <p:cNvPr id="143" name="object 143"/>
          <p:cNvSpPr txBox="1"/>
          <p:nvPr/>
        </p:nvSpPr>
        <p:spPr>
          <a:xfrm>
            <a:off x="5119700" y="12489629"/>
            <a:ext cx="473709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spc="-10" dirty="0">
                <a:solidFill>
                  <a:srgbClr val="01603C"/>
                </a:solidFill>
                <a:latin typeface="Gill Sans MT"/>
                <a:cs typeface="Gill Sans MT"/>
              </a:rPr>
              <a:t>DEMAN</a:t>
            </a:r>
            <a:r>
              <a:rPr sz="750" spc="-40" dirty="0">
                <a:solidFill>
                  <a:srgbClr val="01603C"/>
                </a:solidFill>
                <a:latin typeface="Gill Sans MT"/>
                <a:cs typeface="Gill Sans MT"/>
              </a:rPr>
              <a:t>D</a:t>
            </a:r>
            <a:r>
              <a:rPr sz="750" spc="-75" dirty="0">
                <a:solidFill>
                  <a:srgbClr val="01603C"/>
                </a:solidFill>
                <a:latin typeface="Gill Sans MT"/>
                <a:cs typeface="Gill Sans MT"/>
              </a:rPr>
              <a:t>A</a:t>
            </a:r>
            <a:endParaRPr sz="750">
              <a:latin typeface="Gill Sans MT"/>
              <a:cs typeface="Gill Sans MT"/>
            </a:endParaRPr>
          </a:p>
        </p:txBody>
      </p:sp>
      <p:pic>
        <p:nvPicPr>
          <p:cNvPr id="144" name="object 14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133569" y="12527956"/>
            <a:ext cx="450514" cy="73961"/>
          </a:xfrm>
          <a:prstGeom prst="rect">
            <a:avLst/>
          </a:prstGeom>
        </p:spPr>
      </p:pic>
      <p:sp>
        <p:nvSpPr>
          <p:cNvPr id="145" name="object 145"/>
          <p:cNvSpPr txBox="1"/>
          <p:nvPr/>
        </p:nvSpPr>
        <p:spPr>
          <a:xfrm>
            <a:off x="13004439" y="6039293"/>
            <a:ext cx="953769" cy="377190"/>
          </a:xfrm>
          <a:prstGeom prst="rect">
            <a:avLst/>
          </a:prstGeom>
          <a:solidFill>
            <a:srgbClr val="01603C"/>
          </a:solidFill>
        </p:spPr>
        <p:txBody>
          <a:bodyPr vert="horz" wrap="square" lIns="0" tIns="78740" rIns="0" bIns="0" rtlCol="0">
            <a:spAutoFit/>
          </a:bodyPr>
          <a:lstStyle/>
          <a:p>
            <a:pPr marL="159385">
              <a:lnSpc>
                <a:spcPct val="100000"/>
              </a:lnSpc>
              <a:spcBef>
                <a:spcPts val="620"/>
              </a:spcBef>
            </a:pPr>
            <a:r>
              <a:rPr sz="1400" spc="5" dirty="0">
                <a:solidFill>
                  <a:srgbClr val="FFFFFF"/>
                </a:solidFill>
                <a:latin typeface="Gill Sans MT"/>
                <a:cs typeface="Gill Sans MT"/>
              </a:rPr>
              <a:t>BUSCAR</a:t>
            </a:r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0891" y="3139074"/>
            <a:ext cx="3035935" cy="0"/>
          </a:xfrm>
          <a:custGeom>
            <a:avLst/>
            <a:gdLst/>
            <a:ahLst/>
            <a:cxnLst/>
            <a:rect l="l" t="t" r="r" b="b"/>
            <a:pathLst>
              <a:path w="3035934">
                <a:moveTo>
                  <a:pt x="0" y="0"/>
                </a:moveTo>
                <a:lnTo>
                  <a:pt x="3035500" y="0"/>
                </a:lnTo>
              </a:path>
            </a:pathLst>
          </a:custGeom>
          <a:ln w="10597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23317" y="3139074"/>
            <a:ext cx="2964815" cy="0"/>
          </a:xfrm>
          <a:custGeom>
            <a:avLst/>
            <a:gdLst/>
            <a:ahLst/>
            <a:cxnLst/>
            <a:rect l="l" t="t" r="r" b="b"/>
            <a:pathLst>
              <a:path w="2964815">
                <a:moveTo>
                  <a:pt x="0" y="0"/>
                </a:moveTo>
                <a:lnTo>
                  <a:pt x="2964510" y="0"/>
                </a:lnTo>
              </a:path>
            </a:pathLst>
          </a:custGeom>
          <a:ln w="10597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95525" y="3132334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69">
                <a:moveTo>
                  <a:pt x="10448" y="0"/>
                </a:moveTo>
                <a:lnTo>
                  <a:pt x="3009" y="0"/>
                </a:lnTo>
                <a:lnTo>
                  <a:pt x="0" y="3020"/>
                </a:lnTo>
                <a:lnTo>
                  <a:pt x="0" y="10459"/>
                </a:lnTo>
                <a:lnTo>
                  <a:pt x="3009" y="13479"/>
                </a:lnTo>
                <a:lnTo>
                  <a:pt x="10448" y="13479"/>
                </a:lnTo>
                <a:lnTo>
                  <a:pt x="13468" y="10459"/>
                </a:lnTo>
                <a:lnTo>
                  <a:pt x="13468" y="6739"/>
                </a:lnTo>
                <a:lnTo>
                  <a:pt x="13468" y="3020"/>
                </a:lnTo>
                <a:lnTo>
                  <a:pt x="10448" y="0"/>
                </a:lnTo>
                <a:close/>
              </a:path>
            </a:pathLst>
          </a:custGeom>
          <a:solidFill>
            <a:srgbClr val="0160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59108" y="3132334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69">
                <a:moveTo>
                  <a:pt x="10448" y="0"/>
                </a:moveTo>
                <a:lnTo>
                  <a:pt x="3009" y="0"/>
                </a:lnTo>
                <a:lnTo>
                  <a:pt x="0" y="3020"/>
                </a:lnTo>
                <a:lnTo>
                  <a:pt x="0" y="10459"/>
                </a:lnTo>
                <a:lnTo>
                  <a:pt x="3009" y="13479"/>
                </a:lnTo>
                <a:lnTo>
                  <a:pt x="10448" y="13479"/>
                </a:lnTo>
                <a:lnTo>
                  <a:pt x="13468" y="10459"/>
                </a:lnTo>
                <a:lnTo>
                  <a:pt x="13468" y="6739"/>
                </a:lnTo>
                <a:lnTo>
                  <a:pt x="13468" y="3020"/>
                </a:lnTo>
                <a:lnTo>
                  <a:pt x="10448" y="0"/>
                </a:lnTo>
                <a:close/>
              </a:path>
            </a:pathLst>
          </a:custGeom>
          <a:solidFill>
            <a:srgbClr val="0160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59540" y="2476876"/>
            <a:ext cx="11461750" cy="2383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0" algn="ctr">
              <a:lnSpc>
                <a:spcPct val="100000"/>
              </a:lnSpc>
              <a:spcBef>
                <a:spcPts val="100"/>
              </a:spcBef>
            </a:pPr>
            <a:r>
              <a:rPr sz="3000" spc="-15" dirty="0">
                <a:solidFill>
                  <a:srgbClr val="01603C"/>
                </a:solidFill>
                <a:latin typeface="Gill Sans MT"/>
                <a:cs typeface="Gill Sans MT"/>
              </a:rPr>
              <a:t>OFERTA</a:t>
            </a:r>
            <a:endParaRPr sz="30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5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tabLst>
                <a:tab pos="1691005" algn="l"/>
                <a:tab pos="2972435" algn="l"/>
                <a:tab pos="3913504" algn="l"/>
                <a:tab pos="4571365" algn="l"/>
                <a:tab pos="5321300" algn="l"/>
                <a:tab pos="6303010" algn="l"/>
                <a:tab pos="6867525" algn="l"/>
                <a:tab pos="7438390" algn="l"/>
                <a:tab pos="8500745" algn="l"/>
                <a:tab pos="9412605" algn="l"/>
              </a:tabLst>
            </a:pPr>
            <a:r>
              <a:rPr sz="3000" spc="90" dirty="0">
                <a:solidFill>
                  <a:srgbClr val="01603C"/>
                </a:solidFill>
                <a:latin typeface="Gill Sans MT"/>
                <a:cs typeface="Gill Sans MT"/>
              </a:rPr>
              <a:t>Interdum	</a:t>
            </a:r>
            <a:r>
              <a:rPr sz="3000" spc="110" dirty="0">
                <a:solidFill>
                  <a:srgbClr val="01603C"/>
                </a:solidFill>
                <a:latin typeface="Gill Sans MT"/>
                <a:cs typeface="Gill Sans MT"/>
              </a:rPr>
              <a:t>aliquet	</a:t>
            </a:r>
            <a:r>
              <a:rPr sz="3000" spc="95" dirty="0">
                <a:solidFill>
                  <a:srgbClr val="01603C"/>
                </a:solidFill>
                <a:latin typeface="Gill Sans MT"/>
                <a:cs typeface="Gill Sans MT"/>
              </a:rPr>
              <a:t>risus	</a:t>
            </a:r>
            <a:r>
              <a:rPr sz="3000" spc="75" dirty="0">
                <a:solidFill>
                  <a:srgbClr val="01603C"/>
                </a:solidFill>
                <a:latin typeface="Gill Sans MT"/>
                <a:cs typeface="Gill Sans MT"/>
              </a:rPr>
              <a:t>dui	</a:t>
            </a:r>
            <a:r>
              <a:rPr sz="3000" spc="170" dirty="0">
                <a:solidFill>
                  <a:srgbClr val="01603C"/>
                </a:solidFill>
                <a:latin typeface="Gill Sans MT"/>
                <a:cs typeface="Gill Sans MT"/>
              </a:rPr>
              <a:t>sed	</a:t>
            </a:r>
            <a:r>
              <a:rPr sz="3000" spc="180" dirty="0">
                <a:solidFill>
                  <a:srgbClr val="01603C"/>
                </a:solidFill>
                <a:latin typeface="Gill Sans MT"/>
                <a:cs typeface="Gill Sans MT"/>
              </a:rPr>
              <a:t>class	</a:t>
            </a:r>
            <a:r>
              <a:rPr sz="3000" spc="120" dirty="0">
                <a:solidFill>
                  <a:srgbClr val="01603C"/>
                </a:solidFill>
                <a:latin typeface="Gill Sans MT"/>
                <a:cs typeface="Gill Sans MT"/>
              </a:rPr>
              <a:t>eu	</a:t>
            </a:r>
            <a:r>
              <a:rPr sz="3000" spc="210" dirty="0">
                <a:solidFill>
                  <a:srgbClr val="01603C"/>
                </a:solidFill>
                <a:latin typeface="Gill Sans MT"/>
                <a:cs typeface="Gill Sans MT"/>
              </a:rPr>
              <a:t>ad	</a:t>
            </a:r>
            <a:r>
              <a:rPr sz="3000" spc="80" dirty="0">
                <a:solidFill>
                  <a:srgbClr val="01603C"/>
                </a:solidFill>
                <a:latin typeface="Gill Sans MT"/>
                <a:cs typeface="Gill Sans MT"/>
              </a:rPr>
              <a:t>sociis	</a:t>
            </a:r>
            <a:r>
              <a:rPr sz="3000" spc="190" dirty="0">
                <a:solidFill>
                  <a:srgbClr val="01603C"/>
                </a:solidFill>
                <a:latin typeface="Gill Sans MT"/>
                <a:cs typeface="Gill Sans MT"/>
              </a:rPr>
              <a:t>eget	</a:t>
            </a:r>
            <a:r>
              <a:rPr sz="3000" spc="95" dirty="0">
                <a:solidFill>
                  <a:srgbClr val="01603C"/>
                </a:solidFill>
                <a:latin typeface="Gill Sans MT"/>
                <a:cs typeface="Gill Sans MT"/>
              </a:rPr>
              <a:t>porta,</a:t>
            </a:r>
            <a:endParaRPr sz="30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571625" algn="l"/>
                <a:tab pos="3126740" algn="l"/>
                <a:tab pos="3670300" algn="l"/>
                <a:tab pos="4880610" algn="l"/>
                <a:tab pos="6464300" algn="l"/>
                <a:tab pos="7587615" algn="l"/>
                <a:tab pos="9095105" algn="l"/>
              </a:tabLst>
            </a:pPr>
            <a:r>
              <a:rPr sz="3000" spc="160" dirty="0">
                <a:solidFill>
                  <a:srgbClr val="01603C"/>
                </a:solidFill>
                <a:latin typeface="Gill Sans MT"/>
                <a:cs typeface="Gill Sans MT"/>
              </a:rPr>
              <a:t>habitant	</a:t>
            </a:r>
            <a:r>
              <a:rPr sz="3000" spc="155" dirty="0">
                <a:solidFill>
                  <a:srgbClr val="01603C"/>
                </a:solidFill>
                <a:latin typeface="Gill Sans MT"/>
                <a:cs typeface="Gill Sans MT"/>
              </a:rPr>
              <a:t>natoque	</a:t>
            </a:r>
            <a:r>
              <a:rPr sz="3000" spc="210" dirty="0">
                <a:solidFill>
                  <a:srgbClr val="01603C"/>
                </a:solidFill>
                <a:latin typeface="Gill Sans MT"/>
                <a:cs typeface="Gill Sans MT"/>
              </a:rPr>
              <a:t>ac	</a:t>
            </a:r>
            <a:r>
              <a:rPr sz="3000" spc="175" dirty="0">
                <a:solidFill>
                  <a:srgbClr val="01603C"/>
                </a:solidFill>
                <a:latin typeface="Gill Sans MT"/>
                <a:cs typeface="Gill Sans MT"/>
              </a:rPr>
              <a:t>neque	</a:t>
            </a:r>
            <a:r>
              <a:rPr sz="3000" spc="120" dirty="0">
                <a:solidFill>
                  <a:srgbClr val="01603C"/>
                </a:solidFill>
                <a:latin typeface="Gill Sans MT"/>
                <a:cs typeface="Gill Sans MT"/>
              </a:rPr>
              <a:t>inceptos	</a:t>
            </a:r>
            <a:r>
              <a:rPr sz="3000" spc="95" dirty="0">
                <a:solidFill>
                  <a:srgbClr val="01603C"/>
                </a:solidFill>
                <a:latin typeface="Gill Sans MT"/>
                <a:cs typeface="Gill Sans MT"/>
              </a:rPr>
              <a:t>turpis	</a:t>
            </a:r>
            <a:r>
              <a:rPr sz="3000" spc="125" dirty="0">
                <a:solidFill>
                  <a:srgbClr val="01603C"/>
                </a:solidFill>
                <a:latin typeface="Gill Sans MT"/>
                <a:cs typeface="Gill Sans MT"/>
              </a:rPr>
              <a:t>pulvinar	</a:t>
            </a:r>
            <a:r>
              <a:rPr sz="3000" spc="95" dirty="0">
                <a:solidFill>
                  <a:srgbClr val="01603C"/>
                </a:solidFill>
                <a:latin typeface="Gill Sans MT"/>
                <a:cs typeface="Gill Sans MT"/>
              </a:rPr>
              <a:t>parturient</a:t>
            </a:r>
            <a:endParaRPr sz="30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324735" algn="l"/>
                <a:tab pos="3502660" algn="l"/>
                <a:tab pos="4692650" algn="l"/>
                <a:tab pos="5824220" algn="l"/>
                <a:tab pos="7338059" algn="l"/>
                <a:tab pos="9513570" algn="l"/>
                <a:tab pos="10493375" algn="l"/>
              </a:tabLst>
            </a:pPr>
            <a:r>
              <a:rPr sz="3000" spc="175" dirty="0">
                <a:solidFill>
                  <a:srgbClr val="01603C"/>
                </a:solidFill>
                <a:latin typeface="Gill Sans MT"/>
                <a:cs typeface="Gill Sans MT"/>
              </a:rPr>
              <a:t>suspendisse,	</a:t>
            </a:r>
            <a:r>
              <a:rPr sz="3000" spc="85" dirty="0">
                <a:solidFill>
                  <a:srgbClr val="01603C"/>
                </a:solidFill>
                <a:latin typeface="Gill Sans MT"/>
                <a:cs typeface="Gill Sans MT"/>
              </a:rPr>
              <a:t>primis	</a:t>
            </a:r>
            <a:r>
              <a:rPr sz="3000" spc="105" dirty="0">
                <a:solidFill>
                  <a:srgbClr val="01603C"/>
                </a:solidFill>
                <a:latin typeface="Gill Sans MT"/>
                <a:cs typeface="Gill Sans MT"/>
              </a:rPr>
              <a:t>lacinia	</a:t>
            </a:r>
            <a:r>
              <a:rPr sz="3000" spc="65" dirty="0">
                <a:solidFill>
                  <a:srgbClr val="01603C"/>
                </a:solidFill>
                <a:latin typeface="Gill Sans MT"/>
                <a:cs typeface="Gill Sans MT"/>
              </a:rPr>
              <a:t>morbi	</a:t>
            </a:r>
            <a:r>
              <a:rPr sz="3000" spc="110" dirty="0">
                <a:solidFill>
                  <a:srgbClr val="01603C"/>
                </a:solidFill>
                <a:latin typeface="Gill Sans MT"/>
                <a:cs typeface="Gill Sans MT"/>
              </a:rPr>
              <a:t>posuere	</a:t>
            </a:r>
            <a:r>
              <a:rPr sz="3000" spc="105" dirty="0">
                <a:solidFill>
                  <a:srgbClr val="01603C"/>
                </a:solidFill>
                <a:latin typeface="Gill Sans MT"/>
                <a:cs typeface="Gill Sans MT"/>
              </a:rPr>
              <a:t>ullamcorper	</a:t>
            </a:r>
            <a:r>
              <a:rPr sz="3000" spc="135" dirty="0">
                <a:solidFill>
                  <a:srgbClr val="01603C"/>
                </a:solidFill>
                <a:latin typeface="Gill Sans MT"/>
                <a:cs typeface="Gill Sans MT"/>
              </a:rPr>
              <a:t>enim	</a:t>
            </a:r>
            <a:r>
              <a:rPr sz="3000" spc="65" dirty="0">
                <a:solidFill>
                  <a:srgbClr val="01603C"/>
                </a:solidFill>
                <a:latin typeface="Gill Sans MT"/>
                <a:cs typeface="Gill Sans MT"/>
              </a:rPr>
              <a:t>mollis</a:t>
            </a:r>
            <a:endParaRPr sz="3000" dirty="0">
              <a:latin typeface="Gill Sans MT"/>
              <a:cs typeface="Gill Sans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65" y="64230"/>
            <a:ext cx="20039139" cy="172732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579499" y="1024274"/>
            <a:ext cx="4329430" cy="530860"/>
          </a:xfrm>
          <a:prstGeom prst="rect">
            <a:avLst/>
          </a:prstGeom>
          <a:solidFill>
            <a:srgbClr val="01603C"/>
          </a:solidFill>
        </p:spPr>
        <p:txBody>
          <a:bodyPr vert="horz" wrap="square" lIns="0" tIns="35560" rIns="0" bIns="0" rtlCol="0">
            <a:spAutoFit/>
          </a:bodyPr>
          <a:lstStyle/>
          <a:p>
            <a:pPr marR="107950" algn="r">
              <a:lnSpc>
                <a:spcPct val="100000"/>
              </a:lnSpc>
              <a:spcBef>
                <a:spcPts val="280"/>
              </a:spcBef>
            </a:pPr>
            <a:r>
              <a:rPr sz="2000" spc="-95" dirty="0">
                <a:solidFill>
                  <a:srgbClr val="FFFFFF"/>
                </a:solidFill>
                <a:latin typeface="Gill Sans MT"/>
                <a:cs typeface="Gill Sans MT"/>
              </a:rPr>
              <a:t>ANUNCIOS</a:t>
            </a:r>
            <a:endParaRPr sz="2000">
              <a:latin typeface="Gill Sans MT"/>
              <a:cs typeface="Gill Sans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4570521"/>
            <a:ext cx="20104070" cy="444736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82455" y="19129447"/>
            <a:ext cx="1345833" cy="105971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5417221" y="5165088"/>
            <a:ext cx="701675" cy="264160"/>
          </a:xfrm>
          <a:custGeom>
            <a:avLst/>
            <a:gdLst/>
            <a:ahLst/>
            <a:cxnLst/>
            <a:rect l="l" t="t" r="r" b="b"/>
            <a:pathLst>
              <a:path w="701675" h="264160">
                <a:moveTo>
                  <a:pt x="671401" y="263846"/>
                </a:moveTo>
                <a:lnTo>
                  <a:pt x="30053" y="263846"/>
                </a:lnTo>
                <a:lnTo>
                  <a:pt x="18352" y="261483"/>
                </a:lnTo>
                <a:lnTo>
                  <a:pt x="8799" y="255038"/>
                </a:lnTo>
                <a:lnTo>
                  <a:pt x="2360" y="245481"/>
                </a:lnTo>
                <a:lnTo>
                  <a:pt x="0" y="233782"/>
                </a:lnTo>
                <a:lnTo>
                  <a:pt x="0" y="30064"/>
                </a:lnTo>
                <a:lnTo>
                  <a:pt x="2360" y="18360"/>
                </a:lnTo>
                <a:lnTo>
                  <a:pt x="8799" y="8804"/>
                </a:lnTo>
                <a:lnTo>
                  <a:pt x="18352" y="2362"/>
                </a:lnTo>
                <a:lnTo>
                  <a:pt x="30053" y="0"/>
                </a:lnTo>
                <a:lnTo>
                  <a:pt x="671401" y="0"/>
                </a:lnTo>
                <a:lnTo>
                  <a:pt x="683104" y="2362"/>
                </a:lnTo>
                <a:lnTo>
                  <a:pt x="692660" y="8804"/>
                </a:lnTo>
                <a:lnTo>
                  <a:pt x="699102" y="18360"/>
                </a:lnTo>
                <a:lnTo>
                  <a:pt x="701465" y="30064"/>
                </a:lnTo>
                <a:lnTo>
                  <a:pt x="701465" y="233782"/>
                </a:lnTo>
                <a:lnTo>
                  <a:pt x="699102" y="245481"/>
                </a:lnTo>
                <a:lnTo>
                  <a:pt x="692660" y="255038"/>
                </a:lnTo>
                <a:lnTo>
                  <a:pt x="683104" y="261483"/>
                </a:lnTo>
                <a:lnTo>
                  <a:pt x="671401" y="263846"/>
                </a:lnTo>
                <a:close/>
              </a:path>
            </a:pathLst>
          </a:custGeom>
          <a:ln w="7947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72246" y="5165088"/>
            <a:ext cx="977265" cy="264160"/>
          </a:xfrm>
          <a:custGeom>
            <a:avLst/>
            <a:gdLst/>
            <a:ahLst/>
            <a:cxnLst/>
            <a:rect l="l" t="t" r="r" b="b"/>
            <a:pathLst>
              <a:path w="977264" h="264160">
                <a:moveTo>
                  <a:pt x="946936" y="263846"/>
                </a:moveTo>
                <a:lnTo>
                  <a:pt x="30064" y="263846"/>
                </a:lnTo>
                <a:lnTo>
                  <a:pt x="18360" y="261483"/>
                </a:lnTo>
                <a:lnTo>
                  <a:pt x="8804" y="255038"/>
                </a:lnTo>
                <a:lnTo>
                  <a:pt x="2362" y="245481"/>
                </a:lnTo>
                <a:lnTo>
                  <a:pt x="0" y="233782"/>
                </a:lnTo>
                <a:lnTo>
                  <a:pt x="0" y="30064"/>
                </a:lnTo>
                <a:lnTo>
                  <a:pt x="2362" y="18360"/>
                </a:lnTo>
                <a:lnTo>
                  <a:pt x="8804" y="8804"/>
                </a:lnTo>
                <a:lnTo>
                  <a:pt x="18360" y="2362"/>
                </a:lnTo>
                <a:lnTo>
                  <a:pt x="30064" y="0"/>
                </a:lnTo>
                <a:lnTo>
                  <a:pt x="946936" y="0"/>
                </a:lnTo>
                <a:lnTo>
                  <a:pt x="958639" y="2362"/>
                </a:lnTo>
                <a:lnTo>
                  <a:pt x="968195" y="8804"/>
                </a:lnTo>
                <a:lnTo>
                  <a:pt x="974638" y="18360"/>
                </a:lnTo>
                <a:lnTo>
                  <a:pt x="977000" y="30064"/>
                </a:lnTo>
                <a:lnTo>
                  <a:pt x="977000" y="233782"/>
                </a:lnTo>
                <a:lnTo>
                  <a:pt x="974638" y="245481"/>
                </a:lnTo>
                <a:lnTo>
                  <a:pt x="968195" y="255038"/>
                </a:lnTo>
                <a:lnTo>
                  <a:pt x="958639" y="261483"/>
                </a:lnTo>
                <a:lnTo>
                  <a:pt x="946936" y="263846"/>
                </a:lnTo>
                <a:close/>
              </a:path>
            </a:pathLst>
          </a:custGeom>
          <a:ln w="7947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496411" y="5210672"/>
            <a:ext cx="498475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dirty="0">
                <a:solidFill>
                  <a:srgbClr val="6D6D6D"/>
                </a:solidFill>
                <a:latin typeface="Gill Sans MT"/>
                <a:cs typeface="Gill Sans MT"/>
              </a:rPr>
              <a:t>COMPRA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88313" y="5210672"/>
            <a:ext cx="935355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dirty="0">
                <a:solidFill>
                  <a:srgbClr val="6D6D6D"/>
                </a:solidFill>
                <a:latin typeface="Gill Sans MT"/>
                <a:cs typeface="Gill Sans MT"/>
              </a:rPr>
              <a:t>Ceado:</a:t>
            </a:r>
            <a:r>
              <a:rPr sz="900" spc="3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5" dirty="0">
                <a:solidFill>
                  <a:srgbClr val="6D6D6D"/>
                </a:solidFill>
                <a:latin typeface="Gill Sans MT"/>
                <a:cs typeface="Gill Sans MT"/>
              </a:rPr>
              <a:t>02/02/2021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73039" y="5165088"/>
            <a:ext cx="1283335" cy="274955"/>
          </a:xfrm>
          <a:custGeom>
            <a:avLst/>
            <a:gdLst/>
            <a:ahLst/>
            <a:cxnLst/>
            <a:rect l="l" t="t" r="r" b="b"/>
            <a:pathLst>
              <a:path w="1283334" h="274954">
                <a:moveTo>
                  <a:pt x="1252991" y="274444"/>
                </a:moveTo>
                <a:lnTo>
                  <a:pt x="30064" y="263846"/>
                </a:lnTo>
                <a:lnTo>
                  <a:pt x="0" y="233782"/>
                </a:lnTo>
                <a:lnTo>
                  <a:pt x="0" y="30064"/>
                </a:lnTo>
                <a:lnTo>
                  <a:pt x="2362" y="18360"/>
                </a:lnTo>
                <a:lnTo>
                  <a:pt x="8804" y="8804"/>
                </a:lnTo>
                <a:lnTo>
                  <a:pt x="18360" y="2362"/>
                </a:lnTo>
                <a:lnTo>
                  <a:pt x="30064" y="0"/>
                </a:lnTo>
                <a:lnTo>
                  <a:pt x="1252991" y="10597"/>
                </a:lnTo>
                <a:lnTo>
                  <a:pt x="1264690" y="12959"/>
                </a:lnTo>
                <a:lnTo>
                  <a:pt x="1274247" y="19401"/>
                </a:lnTo>
                <a:lnTo>
                  <a:pt x="1280692" y="28958"/>
                </a:lnTo>
                <a:lnTo>
                  <a:pt x="1283055" y="40661"/>
                </a:lnTo>
                <a:lnTo>
                  <a:pt x="1283055" y="244380"/>
                </a:lnTo>
                <a:lnTo>
                  <a:pt x="1280692" y="256078"/>
                </a:lnTo>
                <a:lnTo>
                  <a:pt x="1274247" y="265635"/>
                </a:lnTo>
                <a:lnTo>
                  <a:pt x="1264690" y="272080"/>
                </a:lnTo>
                <a:lnTo>
                  <a:pt x="1252991" y="274444"/>
                </a:lnTo>
                <a:close/>
              </a:path>
            </a:pathLst>
          </a:custGeom>
          <a:ln w="7947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284012" y="5207962"/>
            <a:ext cx="106426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-25" dirty="0">
                <a:solidFill>
                  <a:srgbClr val="6D6D6D"/>
                </a:solidFill>
                <a:latin typeface="Gill Sans MT"/>
                <a:cs typeface="Gill Sans MT"/>
              </a:rPr>
              <a:t>GESTIÓN</a:t>
            </a:r>
            <a:r>
              <a:rPr sz="900" spc="4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5" dirty="0">
                <a:solidFill>
                  <a:srgbClr val="6D6D6D"/>
                </a:solidFill>
                <a:latin typeface="Gill Sans MT"/>
                <a:cs typeface="Gill Sans MT"/>
              </a:rPr>
              <a:t>FORESTAL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514733" y="5175685"/>
            <a:ext cx="763905" cy="274955"/>
          </a:xfrm>
          <a:custGeom>
            <a:avLst/>
            <a:gdLst/>
            <a:ahLst/>
            <a:cxnLst/>
            <a:rect l="l" t="t" r="r" b="b"/>
            <a:pathLst>
              <a:path w="763904" h="274954">
                <a:moveTo>
                  <a:pt x="733722" y="274444"/>
                </a:moveTo>
                <a:lnTo>
                  <a:pt x="30064" y="263846"/>
                </a:lnTo>
                <a:lnTo>
                  <a:pt x="0" y="233782"/>
                </a:lnTo>
                <a:lnTo>
                  <a:pt x="0" y="30064"/>
                </a:lnTo>
                <a:lnTo>
                  <a:pt x="2360" y="18360"/>
                </a:lnTo>
                <a:lnTo>
                  <a:pt x="8800" y="8804"/>
                </a:lnTo>
                <a:lnTo>
                  <a:pt x="18356" y="2362"/>
                </a:lnTo>
                <a:lnTo>
                  <a:pt x="30064" y="0"/>
                </a:lnTo>
                <a:lnTo>
                  <a:pt x="733722" y="10597"/>
                </a:lnTo>
                <a:lnTo>
                  <a:pt x="745425" y="12959"/>
                </a:lnTo>
                <a:lnTo>
                  <a:pt x="754981" y="19401"/>
                </a:lnTo>
                <a:lnTo>
                  <a:pt x="761424" y="28958"/>
                </a:lnTo>
                <a:lnTo>
                  <a:pt x="763786" y="40661"/>
                </a:lnTo>
                <a:lnTo>
                  <a:pt x="763786" y="244380"/>
                </a:lnTo>
                <a:lnTo>
                  <a:pt x="761424" y="256078"/>
                </a:lnTo>
                <a:lnTo>
                  <a:pt x="754981" y="265635"/>
                </a:lnTo>
                <a:lnTo>
                  <a:pt x="745425" y="272080"/>
                </a:lnTo>
                <a:lnTo>
                  <a:pt x="733722" y="274444"/>
                </a:lnTo>
                <a:close/>
              </a:path>
            </a:pathLst>
          </a:custGeom>
          <a:ln w="7947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601671" y="5218558"/>
            <a:ext cx="56134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-45" dirty="0">
                <a:solidFill>
                  <a:srgbClr val="6D6D6D"/>
                </a:solidFill>
                <a:latin typeface="Gill Sans MT"/>
                <a:cs typeface="Gill Sans MT"/>
              </a:rPr>
              <a:t>MUNICIPIO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348821" y="5186282"/>
            <a:ext cx="763905" cy="274955"/>
          </a:xfrm>
          <a:custGeom>
            <a:avLst/>
            <a:gdLst/>
            <a:ahLst/>
            <a:cxnLst/>
            <a:rect l="l" t="t" r="r" b="b"/>
            <a:pathLst>
              <a:path w="763904" h="274954">
                <a:moveTo>
                  <a:pt x="733722" y="274444"/>
                </a:moveTo>
                <a:lnTo>
                  <a:pt x="30064" y="263846"/>
                </a:lnTo>
                <a:lnTo>
                  <a:pt x="0" y="233782"/>
                </a:lnTo>
                <a:lnTo>
                  <a:pt x="0" y="30064"/>
                </a:lnTo>
                <a:lnTo>
                  <a:pt x="2360" y="18360"/>
                </a:lnTo>
                <a:lnTo>
                  <a:pt x="8800" y="8804"/>
                </a:lnTo>
                <a:lnTo>
                  <a:pt x="18356" y="2362"/>
                </a:lnTo>
                <a:lnTo>
                  <a:pt x="30064" y="0"/>
                </a:lnTo>
                <a:lnTo>
                  <a:pt x="733722" y="10597"/>
                </a:lnTo>
                <a:lnTo>
                  <a:pt x="745425" y="12959"/>
                </a:lnTo>
                <a:lnTo>
                  <a:pt x="754981" y="19401"/>
                </a:lnTo>
                <a:lnTo>
                  <a:pt x="761424" y="28958"/>
                </a:lnTo>
                <a:lnTo>
                  <a:pt x="763786" y="40661"/>
                </a:lnTo>
                <a:lnTo>
                  <a:pt x="763786" y="244380"/>
                </a:lnTo>
                <a:lnTo>
                  <a:pt x="761424" y="256078"/>
                </a:lnTo>
                <a:lnTo>
                  <a:pt x="754981" y="265635"/>
                </a:lnTo>
                <a:lnTo>
                  <a:pt x="745425" y="272080"/>
                </a:lnTo>
                <a:lnTo>
                  <a:pt x="733722" y="274444"/>
                </a:lnTo>
                <a:close/>
              </a:path>
            </a:pathLst>
          </a:custGeom>
          <a:ln w="7947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430513" y="5229156"/>
            <a:ext cx="572135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70" dirty="0">
                <a:solidFill>
                  <a:srgbClr val="6D6D6D"/>
                </a:solidFill>
                <a:latin typeface="Gill Sans MT"/>
                <a:cs typeface="Gill Sans MT"/>
              </a:rPr>
              <a:t>P</a:t>
            </a:r>
            <a:r>
              <a:rPr sz="900" spc="-25" dirty="0">
                <a:solidFill>
                  <a:srgbClr val="6D6D6D"/>
                </a:solidFill>
                <a:latin typeface="Gill Sans MT"/>
                <a:cs typeface="Gill Sans MT"/>
              </a:rPr>
              <a:t>R</a:t>
            </a:r>
            <a:r>
              <a:rPr sz="900" spc="-60" dirty="0">
                <a:solidFill>
                  <a:srgbClr val="6D6D6D"/>
                </a:solidFill>
                <a:latin typeface="Gill Sans MT"/>
                <a:cs typeface="Gill Sans MT"/>
              </a:rPr>
              <a:t>O</a:t>
            </a:r>
            <a:r>
              <a:rPr sz="900" spc="-70" dirty="0">
                <a:solidFill>
                  <a:srgbClr val="6D6D6D"/>
                </a:solidFill>
                <a:latin typeface="Gill Sans MT"/>
                <a:cs typeface="Gill Sans MT"/>
              </a:rPr>
              <a:t>VINCIA</a:t>
            </a:r>
            <a:endParaRPr sz="900">
              <a:latin typeface="Gill Sans MT"/>
              <a:cs typeface="Gill Sans MT"/>
            </a:endParaRPr>
          </a:p>
        </p:txBody>
      </p: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72243" y="5753118"/>
            <a:ext cx="2323423" cy="2092844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6947077" y="5702987"/>
            <a:ext cx="8809990" cy="585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95"/>
              </a:spcBef>
            </a:pPr>
            <a:r>
              <a:rPr sz="900" spc="25" dirty="0">
                <a:solidFill>
                  <a:srgbClr val="6D6D6D"/>
                </a:solidFill>
                <a:latin typeface="Gill Sans MT"/>
                <a:cs typeface="Gill Sans MT"/>
              </a:rPr>
              <a:t>nterdum</a:t>
            </a:r>
            <a:r>
              <a:rPr sz="90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15" dirty="0">
                <a:solidFill>
                  <a:srgbClr val="6D6D6D"/>
                </a:solidFill>
                <a:latin typeface="Gill Sans MT"/>
                <a:cs typeface="Gill Sans MT"/>
              </a:rPr>
              <a:t>aliquet</a:t>
            </a:r>
            <a:r>
              <a:rPr sz="90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15" dirty="0">
                <a:solidFill>
                  <a:srgbClr val="6D6D6D"/>
                </a:solidFill>
                <a:latin typeface="Gill Sans MT"/>
                <a:cs typeface="Gill Sans MT"/>
              </a:rPr>
              <a:t>risus</a:t>
            </a:r>
            <a:r>
              <a:rPr sz="90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10" dirty="0">
                <a:solidFill>
                  <a:srgbClr val="6D6D6D"/>
                </a:solidFill>
                <a:latin typeface="Gill Sans MT"/>
                <a:cs typeface="Gill Sans MT"/>
              </a:rPr>
              <a:t>dui</a:t>
            </a:r>
            <a:r>
              <a:rPr sz="90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40" dirty="0">
                <a:solidFill>
                  <a:srgbClr val="6D6D6D"/>
                </a:solidFill>
                <a:latin typeface="Gill Sans MT"/>
                <a:cs typeface="Gill Sans MT"/>
              </a:rPr>
              <a:t>sed</a:t>
            </a:r>
            <a:r>
              <a:rPr sz="90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40" dirty="0">
                <a:solidFill>
                  <a:srgbClr val="6D6D6D"/>
                </a:solidFill>
                <a:latin typeface="Gill Sans MT"/>
                <a:cs typeface="Gill Sans MT"/>
              </a:rPr>
              <a:t>class</a:t>
            </a:r>
            <a:r>
              <a:rPr sz="90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30" dirty="0">
                <a:solidFill>
                  <a:srgbClr val="6D6D6D"/>
                </a:solidFill>
                <a:latin typeface="Gill Sans MT"/>
                <a:cs typeface="Gill Sans MT"/>
              </a:rPr>
              <a:t>eu</a:t>
            </a:r>
            <a:r>
              <a:rPr sz="90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55" dirty="0">
                <a:solidFill>
                  <a:srgbClr val="6D6D6D"/>
                </a:solidFill>
                <a:latin typeface="Gill Sans MT"/>
                <a:cs typeface="Gill Sans MT"/>
              </a:rPr>
              <a:t>ad</a:t>
            </a:r>
            <a:r>
              <a:rPr sz="90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10" dirty="0">
                <a:solidFill>
                  <a:srgbClr val="6D6D6D"/>
                </a:solidFill>
                <a:latin typeface="Gill Sans MT"/>
                <a:cs typeface="Gill Sans MT"/>
              </a:rPr>
              <a:t>sociis</a:t>
            </a:r>
            <a:r>
              <a:rPr sz="900" spc="10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45" dirty="0">
                <a:solidFill>
                  <a:srgbClr val="6D6D6D"/>
                </a:solidFill>
                <a:latin typeface="Gill Sans MT"/>
                <a:cs typeface="Gill Sans MT"/>
              </a:rPr>
              <a:t>eget</a:t>
            </a:r>
            <a:r>
              <a:rPr sz="90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5" dirty="0">
                <a:solidFill>
                  <a:srgbClr val="6D6D6D"/>
                </a:solidFill>
                <a:latin typeface="Gill Sans MT"/>
                <a:cs typeface="Gill Sans MT"/>
              </a:rPr>
              <a:t>porta,</a:t>
            </a:r>
            <a:r>
              <a:rPr sz="90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30" dirty="0">
                <a:solidFill>
                  <a:srgbClr val="6D6D6D"/>
                </a:solidFill>
                <a:latin typeface="Gill Sans MT"/>
                <a:cs typeface="Gill Sans MT"/>
              </a:rPr>
              <a:t>habitant</a:t>
            </a:r>
            <a:r>
              <a:rPr sz="90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30" dirty="0">
                <a:solidFill>
                  <a:srgbClr val="6D6D6D"/>
                </a:solidFill>
                <a:latin typeface="Gill Sans MT"/>
                <a:cs typeface="Gill Sans MT"/>
              </a:rPr>
              <a:t>natoque</a:t>
            </a:r>
            <a:r>
              <a:rPr sz="90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55" dirty="0">
                <a:solidFill>
                  <a:srgbClr val="6D6D6D"/>
                </a:solidFill>
                <a:latin typeface="Gill Sans MT"/>
                <a:cs typeface="Gill Sans MT"/>
              </a:rPr>
              <a:t>ac</a:t>
            </a:r>
            <a:r>
              <a:rPr sz="90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40" dirty="0">
                <a:solidFill>
                  <a:srgbClr val="6D6D6D"/>
                </a:solidFill>
                <a:latin typeface="Gill Sans MT"/>
                <a:cs typeface="Gill Sans MT"/>
              </a:rPr>
              <a:t>neque</a:t>
            </a:r>
            <a:r>
              <a:rPr sz="90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20" dirty="0">
                <a:solidFill>
                  <a:srgbClr val="6D6D6D"/>
                </a:solidFill>
                <a:latin typeface="Gill Sans MT"/>
                <a:cs typeface="Gill Sans MT"/>
              </a:rPr>
              <a:t>inceptos</a:t>
            </a:r>
            <a:r>
              <a:rPr sz="90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10" dirty="0">
                <a:solidFill>
                  <a:srgbClr val="6D6D6D"/>
                </a:solidFill>
                <a:latin typeface="Gill Sans MT"/>
                <a:cs typeface="Gill Sans MT"/>
              </a:rPr>
              <a:t>turpis</a:t>
            </a:r>
            <a:r>
              <a:rPr sz="90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20" dirty="0">
                <a:solidFill>
                  <a:srgbClr val="6D6D6D"/>
                </a:solidFill>
                <a:latin typeface="Gill Sans MT"/>
                <a:cs typeface="Gill Sans MT"/>
              </a:rPr>
              <a:t>pulvinar</a:t>
            </a:r>
            <a:r>
              <a:rPr sz="900" spc="10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10" dirty="0">
                <a:solidFill>
                  <a:srgbClr val="6D6D6D"/>
                </a:solidFill>
                <a:latin typeface="Gill Sans MT"/>
                <a:cs typeface="Gill Sans MT"/>
              </a:rPr>
              <a:t>parturient</a:t>
            </a:r>
            <a:r>
              <a:rPr sz="90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35" dirty="0">
                <a:solidFill>
                  <a:srgbClr val="6D6D6D"/>
                </a:solidFill>
                <a:latin typeface="Gill Sans MT"/>
                <a:cs typeface="Gill Sans MT"/>
              </a:rPr>
              <a:t>suspendisse,</a:t>
            </a:r>
            <a:r>
              <a:rPr sz="90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10" dirty="0">
                <a:solidFill>
                  <a:srgbClr val="6D6D6D"/>
                </a:solidFill>
                <a:latin typeface="Gill Sans MT"/>
                <a:cs typeface="Gill Sans MT"/>
              </a:rPr>
              <a:t>primis</a:t>
            </a:r>
            <a:r>
              <a:rPr sz="90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15" dirty="0">
                <a:solidFill>
                  <a:srgbClr val="6D6D6D"/>
                </a:solidFill>
                <a:latin typeface="Gill Sans MT"/>
                <a:cs typeface="Gill Sans MT"/>
              </a:rPr>
              <a:t>lacinia</a:t>
            </a:r>
            <a:r>
              <a:rPr sz="90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5" dirty="0">
                <a:solidFill>
                  <a:srgbClr val="6D6D6D"/>
                </a:solidFill>
                <a:latin typeface="Gill Sans MT"/>
                <a:cs typeface="Gill Sans MT"/>
              </a:rPr>
              <a:t>morbi</a:t>
            </a:r>
            <a:r>
              <a:rPr sz="90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20" dirty="0">
                <a:solidFill>
                  <a:srgbClr val="6D6D6D"/>
                </a:solidFill>
                <a:latin typeface="Gill Sans MT"/>
                <a:cs typeface="Gill Sans MT"/>
              </a:rPr>
              <a:t>posuere</a:t>
            </a:r>
            <a:r>
              <a:rPr sz="900" spc="1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15" dirty="0">
                <a:solidFill>
                  <a:srgbClr val="6D6D6D"/>
                </a:solidFill>
                <a:latin typeface="Gill Sans MT"/>
                <a:cs typeface="Gill Sans MT"/>
              </a:rPr>
              <a:t>ullamcor- </a:t>
            </a:r>
            <a:r>
              <a:rPr sz="900" spc="2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10" dirty="0">
                <a:solidFill>
                  <a:srgbClr val="6D6D6D"/>
                </a:solidFill>
                <a:latin typeface="Gill Sans MT"/>
                <a:cs typeface="Gill Sans MT"/>
              </a:rPr>
              <a:t>per </a:t>
            </a:r>
            <a:r>
              <a:rPr sz="900" spc="30" dirty="0">
                <a:solidFill>
                  <a:srgbClr val="6D6D6D"/>
                </a:solidFill>
                <a:latin typeface="Gill Sans MT"/>
                <a:cs typeface="Gill Sans MT"/>
              </a:rPr>
              <a:t>enim </a:t>
            </a:r>
            <a:r>
              <a:rPr sz="900" spc="-5" dirty="0">
                <a:solidFill>
                  <a:srgbClr val="6D6D6D"/>
                </a:solidFill>
                <a:latin typeface="Gill Sans MT"/>
                <a:cs typeface="Gill Sans MT"/>
              </a:rPr>
              <a:t>mollis</a:t>
            </a:r>
            <a:r>
              <a:rPr sz="9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60" dirty="0">
                <a:solidFill>
                  <a:srgbClr val="6D6D6D"/>
                </a:solidFill>
                <a:latin typeface="Gill Sans MT"/>
                <a:cs typeface="Gill Sans MT"/>
              </a:rPr>
              <a:t>fames </a:t>
            </a:r>
            <a:r>
              <a:rPr sz="900" spc="30" dirty="0">
                <a:solidFill>
                  <a:srgbClr val="6D6D6D"/>
                </a:solidFill>
                <a:latin typeface="Gill Sans MT"/>
                <a:cs typeface="Gill Sans MT"/>
              </a:rPr>
              <a:t>senectus. </a:t>
            </a:r>
            <a:r>
              <a:rPr sz="900" spc="20" dirty="0">
                <a:solidFill>
                  <a:srgbClr val="6D6D6D"/>
                </a:solidFill>
                <a:latin typeface="Gill Sans MT"/>
                <a:cs typeface="Gill Sans MT"/>
              </a:rPr>
              <a:t>Placerat </a:t>
            </a:r>
            <a:r>
              <a:rPr sz="900" spc="-5" dirty="0">
                <a:solidFill>
                  <a:srgbClr val="6D6D6D"/>
                </a:solidFill>
                <a:latin typeface="Gill Sans MT"/>
                <a:cs typeface="Gill Sans MT"/>
              </a:rPr>
              <a:t>mollis</a:t>
            </a:r>
            <a:r>
              <a:rPr sz="9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5" dirty="0">
                <a:solidFill>
                  <a:srgbClr val="6D6D6D"/>
                </a:solidFill>
                <a:latin typeface="Gill Sans MT"/>
                <a:cs typeface="Gill Sans MT"/>
              </a:rPr>
              <a:t>taciti  felis  </a:t>
            </a:r>
            <a:r>
              <a:rPr sz="900" spc="15" dirty="0">
                <a:solidFill>
                  <a:srgbClr val="6D6D6D"/>
                </a:solidFill>
                <a:latin typeface="Gill Sans MT"/>
                <a:cs typeface="Gill Sans MT"/>
              </a:rPr>
              <a:t>mi </a:t>
            </a:r>
            <a:r>
              <a:rPr sz="900" spc="-10" dirty="0">
                <a:solidFill>
                  <a:srgbClr val="6D6D6D"/>
                </a:solidFill>
                <a:latin typeface="Gill Sans MT"/>
                <a:cs typeface="Gill Sans MT"/>
              </a:rPr>
              <a:t>proin</a:t>
            </a:r>
            <a:r>
              <a:rPr sz="900" spc="229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5" dirty="0">
                <a:solidFill>
                  <a:srgbClr val="6D6D6D"/>
                </a:solidFill>
                <a:latin typeface="Gill Sans MT"/>
                <a:cs typeface="Gill Sans MT"/>
              </a:rPr>
              <a:t>potenti  </a:t>
            </a:r>
            <a:r>
              <a:rPr sz="900" spc="30" dirty="0">
                <a:solidFill>
                  <a:srgbClr val="6D6D6D"/>
                </a:solidFill>
                <a:latin typeface="Gill Sans MT"/>
                <a:cs typeface="Gill Sans MT"/>
              </a:rPr>
              <a:t>aptent </a:t>
            </a:r>
            <a:r>
              <a:rPr sz="900" spc="5" dirty="0">
                <a:solidFill>
                  <a:srgbClr val="6D6D6D"/>
                </a:solidFill>
                <a:latin typeface="Gill Sans MT"/>
                <a:cs typeface="Gill Sans MT"/>
              </a:rPr>
              <a:t>ridiculus  </a:t>
            </a:r>
            <a:r>
              <a:rPr sz="900" spc="-25" dirty="0">
                <a:solidFill>
                  <a:srgbClr val="6D6D6D"/>
                </a:solidFill>
                <a:latin typeface="Gill Sans MT"/>
                <a:cs typeface="Gill Sans MT"/>
              </a:rPr>
              <a:t>in,</a:t>
            </a:r>
            <a:r>
              <a:rPr sz="900" spc="2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35" dirty="0">
                <a:solidFill>
                  <a:srgbClr val="6D6D6D"/>
                </a:solidFill>
                <a:latin typeface="Gill Sans MT"/>
                <a:cs typeface="Gill Sans MT"/>
              </a:rPr>
              <a:t>venenatis </a:t>
            </a:r>
            <a:r>
              <a:rPr sz="900" spc="25" dirty="0">
                <a:solidFill>
                  <a:srgbClr val="6D6D6D"/>
                </a:solidFill>
                <a:latin typeface="Gill Sans MT"/>
                <a:cs typeface="Gill Sans MT"/>
              </a:rPr>
              <a:t>rhoncus </a:t>
            </a:r>
            <a:r>
              <a:rPr sz="900" spc="10" dirty="0">
                <a:solidFill>
                  <a:srgbClr val="6D6D6D"/>
                </a:solidFill>
                <a:latin typeface="Gill Sans MT"/>
                <a:cs typeface="Gill Sans MT"/>
              </a:rPr>
              <a:t>et rutrum </a:t>
            </a:r>
            <a:r>
              <a:rPr sz="900" spc="20" dirty="0">
                <a:solidFill>
                  <a:srgbClr val="6D6D6D"/>
                </a:solidFill>
                <a:latin typeface="Gill Sans MT"/>
                <a:cs typeface="Gill Sans MT"/>
              </a:rPr>
              <a:t>non at </a:t>
            </a:r>
            <a:r>
              <a:rPr sz="900" spc="40" dirty="0">
                <a:solidFill>
                  <a:srgbClr val="6D6D6D"/>
                </a:solidFill>
                <a:latin typeface="Gill Sans MT"/>
                <a:cs typeface="Gill Sans MT"/>
              </a:rPr>
              <a:t>habitasse </a:t>
            </a:r>
            <a:r>
              <a:rPr sz="900" spc="35" dirty="0">
                <a:solidFill>
                  <a:srgbClr val="6D6D6D"/>
                </a:solidFill>
                <a:latin typeface="Gill Sans MT"/>
                <a:cs typeface="Gill Sans MT"/>
              </a:rPr>
              <a:t>mus, </a:t>
            </a:r>
            <a:r>
              <a:rPr sz="900" spc="30" dirty="0">
                <a:solidFill>
                  <a:srgbClr val="6D6D6D"/>
                </a:solidFill>
                <a:latin typeface="Gill Sans MT"/>
                <a:cs typeface="Gill Sans MT"/>
              </a:rPr>
              <a:t>conubia </a:t>
            </a:r>
            <a:r>
              <a:rPr sz="900" dirty="0">
                <a:solidFill>
                  <a:srgbClr val="6D6D6D"/>
                </a:solidFill>
                <a:latin typeface="Gill Sans MT"/>
                <a:cs typeface="Gill Sans MT"/>
              </a:rPr>
              <a:t>laoreet</a:t>
            </a:r>
            <a:r>
              <a:rPr sz="900" spc="25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30" dirty="0">
                <a:solidFill>
                  <a:srgbClr val="6D6D6D"/>
                </a:solidFill>
                <a:latin typeface="Gill Sans MT"/>
                <a:cs typeface="Gill Sans MT"/>
              </a:rPr>
              <a:t>vehicula </a:t>
            </a:r>
            <a:r>
              <a:rPr sz="900" spc="3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85" dirty="0">
                <a:solidFill>
                  <a:srgbClr val="6D6D6D"/>
                </a:solidFill>
                <a:latin typeface="Gill Sans MT"/>
                <a:cs typeface="Gill Sans MT"/>
              </a:rPr>
              <a:t>magna </a:t>
            </a:r>
            <a:r>
              <a:rPr sz="900" spc="50" dirty="0">
                <a:solidFill>
                  <a:srgbClr val="6D6D6D"/>
                </a:solidFill>
                <a:latin typeface="Gill Sans MT"/>
                <a:cs typeface="Gill Sans MT"/>
              </a:rPr>
              <a:t>egestas </a:t>
            </a:r>
            <a:r>
              <a:rPr sz="900" spc="30" dirty="0">
                <a:solidFill>
                  <a:srgbClr val="6D6D6D"/>
                </a:solidFill>
                <a:latin typeface="Gill Sans MT"/>
                <a:cs typeface="Gill Sans MT"/>
              </a:rPr>
              <a:t>sodales </a:t>
            </a:r>
            <a:r>
              <a:rPr sz="900" spc="20" dirty="0">
                <a:solidFill>
                  <a:srgbClr val="6D6D6D"/>
                </a:solidFill>
                <a:latin typeface="Gill Sans MT"/>
                <a:cs typeface="Gill Sans MT"/>
              </a:rPr>
              <a:t>arcu</a:t>
            </a:r>
            <a:r>
              <a:rPr sz="900" spc="2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6D6D6D"/>
                </a:solidFill>
                <a:latin typeface="Gill Sans MT"/>
                <a:cs typeface="Gill Sans MT"/>
              </a:rPr>
              <a:t>ultricies.</a:t>
            </a:r>
            <a:r>
              <a:rPr sz="90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35" dirty="0">
                <a:solidFill>
                  <a:srgbClr val="6D6D6D"/>
                </a:solidFill>
                <a:latin typeface="Gill Sans MT"/>
                <a:cs typeface="Gill Sans MT"/>
              </a:rPr>
              <a:t>Quam </a:t>
            </a:r>
            <a:r>
              <a:rPr sz="900" spc="20" dirty="0">
                <a:solidFill>
                  <a:srgbClr val="6D6D6D"/>
                </a:solidFill>
                <a:latin typeface="Gill Sans MT"/>
                <a:cs typeface="Gill Sans MT"/>
              </a:rPr>
              <a:t>pulvinar</a:t>
            </a:r>
            <a:r>
              <a:rPr sz="900" spc="2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45" dirty="0">
                <a:solidFill>
                  <a:srgbClr val="6D6D6D"/>
                </a:solidFill>
                <a:latin typeface="Gill Sans MT"/>
                <a:cs typeface="Gill Sans MT"/>
              </a:rPr>
              <a:t>eget </a:t>
            </a:r>
            <a:r>
              <a:rPr sz="900" spc="-10" dirty="0">
                <a:solidFill>
                  <a:srgbClr val="6D6D6D"/>
                </a:solidFill>
                <a:latin typeface="Gill Sans MT"/>
                <a:cs typeface="Gill Sans MT"/>
              </a:rPr>
              <a:t>in</a:t>
            </a:r>
            <a:r>
              <a:rPr sz="900" spc="-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60" dirty="0">
                <a:solidFill>
                  <a:srgbClr val="6D6D6D"/>
                </a:solidFill>
                <a:latin typeface="Gill Sans MT"/>
                <a:cs typeface="Gill Sans MT"/>
              </a:rPr>
              <a:t>magnis </a:t>
            </a:r>
            <a:r>
              <a:rPr sz="900" spc="25" dirty="0">
                <a:solidFill>
                  <a:srgbClr val="6D6D6D"/>
                </a:solidFill>
                <a:latin typeface="Gill Sans MT"/>
                <a:cs typeface="Gill Sans MT"/>
              </a:rPr>
              <a:t>curae </a:t>
            </a:r>
            <a:r>
              <a:rPr sz="900" spc="35" dirty="0">
                <a:solidFill>
                  <a:srgbClr val="6D6D6D"/>
                </a:solidFill>
                <a:latin typeface="Gill Sans MT"/>
                <a:cs typeface="Gill Sans MT"/>
              </a:rPr>
              <a:t>netus gravida </a:t>
            </a:r>
            <a:r>
              <a:rPr sz="900" spc="5" dirty="0">
                <a:solidFill>
                  <a:srgbClr val="6D6D6D"/>
                </a:solidFill>
                <a:latin typeface="Gill Sans MT"/>
                <a:cs typeface="Gill Sans MT"/>
              </a:rPr>
              <a:t>tristique</a:t>
            </a:r>
            <a:r>
              <a:rPr sz="900" spc="1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5" dirty="0">
                <a:solidFill>
                  <a:srgbClr val="6D6D6D"/>
                </a:solidFill>
                <a:latin typeface="Gill Sans MT"/>
                <a:cs typeface="Gill Sans MT"/>
              </a:rPr>
              <a:t>arcu,</a:t>
            </a:r>
            <a:r>
              <a:rPr sz="900" spc="1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30" dirty="0">
                <a:solidFill>
                  <a:srgbClr val="6D6D6D"/>
                </a:solidFill>
                <a:latin typeface="Gill Sans MT"/>
                <a:cs typeface="Gill Sans MT"/>
              </a:rPr>
              <a:t>dictumst </a:t>
            </a:r>
            <a:r>
              <a:rPr sz="900" spc="40" dirty="0">
                <a:solidFill>
                  <a:srgbClr val="6D6D6D"/>
                </a:solidFill>
                <a:latin typeface="Gill Sans MT"/>
                <a:cs typeface="Gill Sans MT"/>
              </a:rPr>
              <a:t>bibendum senectus </a:t>
            </a:r>
            <a:r>
              <a:rPr sz="900" spc="30" dirty="0">
                <a:solidFill>
                  <a:srgbClr val="6D6D6D"/>
                </a:solidFill>
                <a:latin typeface="Gill Sans MT"/>
                <a:cs typeface="Gill Sans MT"/>
              </a:rPr>
              <a:t>donec </a:t>
            </a:r>
            <a:r>
              <a:rPr sz="900" spc="35" dirty="0">
                <a:solidFill>
                  <a:srgbClr val="6D6D6D"/>
                </a:solidFill>
                <a:latin typeface="Gill Sans MT"/>
                <a:cs typeface="Gill Sans MT"/>
              </a:rPr>
              <a:t>quisque </a:t>
            </a:r>
            <a:r>
              <a:rPr sz="900" dirty="0">
                <a:solidFill>
                  <a:srgbClr val="6D6D6D"/>
                </a:solidFill>
                <a:latin typeface="Gill Sans MT"/>
                <a:cs typeface="Gill Sans MT"/>
              </a:rPr>
              <a:t>nisi</a:t>
            </a:r>
            <a:r>
              <a:rPr sz="900" spc="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10" dirty="0">
                <a:solidFill>
                  <a:srgbClr val="6D6D6D"/>
                </a:solidFill>
                <a:latin typeface="Gill Sans MT"/>
                <a:cs typeface="Gill Sans MT"/>
              </a:rPr>
              <a:t>molestie</a:t>
            </a:r>
            <a:r>
              <a:rPr sz="900" spc="1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25" dirty="0">
                <a:solidFill>
                  <a:srgbClr val="6D6D6D"/>
                </a:solidFill>
                <a:latin typeface="Gill Sans MT"/>
                <a:cs typeface="Gill Sans MT"/>
              </a:rPr>
              <a:t>aliquam, </a:t>
            </a:r>
            <a:r>
              <a:rPr sz="900" spc="-15" dirty="0">
                <a:solidFill>
                  <a:srgbClr val="6D6D6D"/>
                </a:solidFill>
                <a:latin typeface="Gill Sans MT"/>
                <a:cs typeface="Gill Sans MT"/>
              </a:rPr>
              <a:t>leo </a:t>
            </a:r>
            <a:r>
              <a:rPr sz="900" spc="-23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20" dirty="0">
                <a:solidFill>
                  <a:srgbClr val="6D6D6D"/>
                </a:solidFill>
                <a:latin typeface="Gill Sans MT"/>
                <a:cs typeface="Gill Sans MT"/>
              </a:rPr>
              <a:t>posuere</a:t>
            </a:r>
            <a:r>
              <a:rPr sz="900" spc="9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50" dirty="0">
                <a:solidFill>
                  <a:srgbClr val="6D6D6D"/>
                </a:solidFill>
                <a:latin typeface="Gill Sans MT"/>
                <a:cs typeface="Gill Sans MT"/>
              </a:rPr>
              <a:t>malesuada</a:t>
            </a:r>
            <a:r>
              <a:rPr sz="900" spc="9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30" dirty="0">
                <a:solidFill>
                  <a:srgbClr val="6D6D6D"/>
                </a:solidFill>
                <a:latin typeface="Gill Sans MT"/>
                <a:cs typeface="Gill Sans MT"/>
              </a:rPr>
              <a:t>sagittis</a:t>
            </a:r>
            <a:r>
              <a:rPr sz="900" spc="9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40" dirty="0">
                <a:solidFill>
                  <a:srgbClr val="6D6D6D"/>
                </a:solidFill>
                <a:latin typeface="Gill Sans MT"/>
                <a:cs typeface="Gill Sans MT"/>
              </a:rPr>
              <a:t>semper</a:t>
            </a:r>
            <a:r>
              <a:rPr sz="900" spc="9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5" dirty="0">
                <a:solidFill>
                  <a:srgbClr val="6D6D6D"/>
                </a:solidFill>
                <a:latin typeface="Gill Sans MT"/>
                <a:cs typeface="Gill Sans MT"/>
              </a:rPr>
              <a:t>morbi</a:t>
            </a:r>
            <a:r>
              <a:rPr sz="900" spc="85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30" dirty="0">
                <a:solidFill>
                  <a:srgbClr val="6D6D6D"/>
                </a:solidFill>
                <a:latin typeface="Gill Sans MT"/>
                <a:cs typeface="Gill Sans MT"/>
              </a:rPr>
              <a:t>urna</a:t>
            </a:r>
            <a:r>
              <a:rPr sz="900" spc="90" dirty="0">
                <a:solidFill>
                  <a:srgbClr val="6D6D6D"/>
                </a:solidFill>
                <a:latin typeface="Gill Sans MT"/>
                <a:cs typeface="Gill Sans MT"/>
              </a:rPr>
              <a:t> </a:t>
            </a:r>
            <a:r>
              <a:rPr sz="900" spc="5" dirty="0">
                <a:solidFill>
                  <a:srgbClr val="6D6D6D"/>
                </a:solidFill>
                <a:latin typeface="Gill Sans MT"/>
                <a:cs typeface="Gill Sans MT"/>
              </a:rPr>
              <a:t>at.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4706620" y="11232729"/>
            <a:ext cx="1612265" cy="327025"/>
          </a:xfrm>
          <a:custGeom>
            <a:avLst/>
            <a:gdLst/>
            <a:ahLst/>
            <a:cxnLst/>
            <a:rect l="l" t="t" r="r" b="b"/>
            <a:pathLst>
              <a:path w="1612265" h="327025">
                <a:moveTo>
                  <a:pt x="1572791" y="326846"/>
                </a:moveTo>
                <a:lnTo>
                  <a:pt x="38965" y="326846"/>
                </a:lnTo>
                <a:lnTo>
                  <a:pt x="23797" y="323785"/>
                </a:lnTo>
                <a:lnTo>
                  <a:pt x="11411" y="315436"/>
                </a:lnTo>
                <a:lnTo>
                  <a:pt x="3061" y="303053"/>
                </a:lnTo>
                <a:lnTo>
                  <a:pt x="0" y="287891"/>
                </a:lnTo>
                <a:lnTo>
                  <a:pt x="0" y="38965"/>
                </a:lnTo>
                <a:lnTo>
                  <a:pt x="3061" y="23797"/>
                </a:lnTo>
                <a:lnTo>
                  <a:pt x="11411" y="11411"/>
                </a:lnTo>
                <a:lnTo>
                  <a:pt x="23797" y="3061"/>
                </a:lnTo>
                <a:lnTo>
                  <a:pt x="38965" y="0"/>
                </a:lnTo>
                <a:lnTo>
                  <a:pt x="1572791" y="0"/>
                </a:lnTo>
                <a:lnTo>
                  <a:pt x="1587959" y="3061"/>
                </a:lnTo>
                <a:lnTo>
                  <a:pt x="1600345" y="11411"/>
                </a:lnTo>
                <a:lnTo>
                  <a:pt x="1608695" y="23797"/>
                </a:lnTo>
                <a:lnTo>
                  <a:pt x="1611757" y="38965"/>
                </a:lnTo>
                <a:lnTo>
                  <a:pt x="1611757" y="287891"/>
                </a:lnTo>
                <a:lnTo>
                  <a:pt x="1608695" y="303053"/>
                </a:lnTo>
                <a:lnTo>
                  <a:pt x="1600345" y="315436"/>
                </a:lnTo>
                <a:lnTo>
                  <a:pt x="1587959" y="323785"/>
                </a:lnTo>
                <a:lnTo>
                  <a:pt x="1572791" y="326846"/>
                </a:lnTo>
                <a:close/>
              </a:path>
            </a:pathLst>
          </a:custGeom>
          <a:ln w="5298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4895692" y="11308947"/>
            <a:ext cx="123698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-30" dirty="0">
                <a:solidFill>
                  <a:srgbClr val="C1C1C1"/>
                </a:solidFill>
                <a:latin typeface="Gill Sans MT"/>
                <a:cs typeface="Gill Sans MT"/>
              </a:rPr>
              <a:t>TODOS</a:t>
            </a:r>
            <a:r>
              <a:rPr sz="900" spc="60" dirty="0">
                <a:solidFill>
                  <a:srgbClr val="C1C1C1"/>
                </a:solidFill>
                <a:latin typeface="Gill Sans MT"/>
                <a:cs typeface="Gill Sans MT"/>
              </a:rPr>
              <a:t> </a:t>
            </a:r>
            <a:r>
              <a:rPr sz="900" spc="15" dirty="0">
                <a:solidFill>
                  <a:srgbClr val="C1C1C1"/>
                </a:solidFill>
                <a:latin typeface="Gill Sans MT"/>
                <a:cs typeface="Gill Sans MT"/>
              </a:rPr>
              <a:t>LOS</a:t>
            </a:r>
            <a:r>
              <a:rPr sz="900" spc="60" dirty="0">
                <a:solidFill>
                  <a:srgbClr val="C1C1C1"/>
                </a:solidFill>
                <a:latin typeface="Gill Sans MT"/>
                <a:cs typeface="Gill Sans MT"/>
              </a:rPr>
              <a:t> </a:t>
            </a:r>
            <a:r>
              <a:rPr sz="900" spc="-60" dirty="0">
                <a:solidFill>
                  <a:srgbClr val="C1C1C1"/>
                </a:solidFill>
                <a:latin typeface="Gill Sans MT"/>
                <a:cs typeface="Gill Sans MT"/>
              </a:rPr>
              <a:t>ANUNCIOS</a:t>
            </a:r>
            <a:endParaRPr sz="900">
              <a:latin typeface="Gill Sans MT"/>
              <a:cs typeface="Gill Sans M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390814" y="8079105"/>
            <a:ext cx="11890375" cy="2469515"/>
            <a:chOff x="4390814" y="8079105"/>
            <a:chExt cx="11890375" cy="2469515"/>
          </a:xfrm>
        </p:grpSpPr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0814" y="8079105"/>
              <a:ext cx="11889960" cy="246912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95490" y="9846068"/>
              <a:ext cx="1812106" cy="307316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52792" y="11871106"/>
            <a:ext cx="1070308" cy="508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7239" y="196996"/>
            <a:ext cx="14490599" cy="141564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4855" y="1969476"/>
            <a:ext cx="9272442" cy="41082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4855" y="6353647"/>
            <a:ext cx="9272442" cy="410824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24855" y="10597765"/>
            <a:ext cx="9272442" cy="410824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17278" y="14989412"/>
            <a:ext cx="1487594" cy="50100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49769" y="16380183"/>
            <a:ext cx="14584081" cy="323476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26219" y="19696098"/>
            <a:ext cx="978886" cy="7707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77216" y="15743846"/>
            <a:ext cx="778480" cy="369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16" y="0"/>
            <a:ext cx="20113716" cy="1203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294343"/>
              </p:ext>
            </p:extLst>
          </p:nvPr>
        </p:nvGraphicFramePr>
        <p:xfrm>
          <a:off x="2584450" y="12033847"/>
          <a:ext cx="14097000" cy="7150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3901"/>
                <a:gridCol w="4953099"/>
              </a:tblGrid>
              <a:tr h="401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>
                          <a:effectLst/>
                        </a:rPr>
                        <a:t>Capa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>
                          <a:effectLst/>
                        </a:rPr>
                        <a:t>Ámbito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01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>
                          <a:effectLst/>
                        </a:rPr>
                        <a:t>Parcelas catastro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>
                          <a:effectLst/>
                        </a:rPr>
                        <a:t>Nacional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01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>
                          <a:effectLst/>
                        </a:rPr>
                        <a:t>Vegetación actual (MFE)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>
                          <a:effectLst/>
                        </a:rPr>
                        <a:t>Nacional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01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>
                          <a:effectLst/>
                        </a:rPr>
                        <a:t>SIGPAC 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>
                          <a:effectLst/>
                        </a:rPr>
                        <a:t>Nacional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01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>
                          <a:effectLst/>
                        </a:rPr>
                        <a:t>Aptitud para diferentes especies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>
                          <a:effectLst/>
                        </a:rPr>
                        <a:t>15 provincias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01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>
                          <a:effectLst/>
                        </a:rPr>
                        <a:t>Inventario actual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>
                          <a:effectLst/>
                        </a:rPr>
                        <a:t>Comarcas piloto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01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>
                          <a:effectLst/>
                        </a:rPr>
                        <a:t>Valoración potencial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>
                          <a:effectLst/>
                        </a:rPr>
                        <a:t>15 provincias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01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>
                          <a:effectLst/>
                        </a:rPr>
                        <a:t>Riesgo Legal Incendios Escala municipio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>
                          <a:effectLst/>
                        </a:rPr>
                        <a:t>15 provincias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01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>
                          <a:effectLst/>
                        </a:rPr>
                        <a:t>Riesgo Intrínseco de Incendios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>
                          <a:effectLst/>
                        </a:rPr>
                        <a:t>Comarcas piloto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01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>
                          <a:effectLst/>
                        </a:rPr>
                        <a:t>Usos del suelo SIOSE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>
                          <a:effectLst/>
                        </a:rPr>
                        <a:t>España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01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>
                          <a:effectLst/>
                        </a:rPr>
                        <a:t>Caracterización agroclimática SIGA 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>
                          <a:effectLst/>
                        </a:rPr>
                        <a:t>Nacional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01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>
                          <a:effectLst/>
                        </a:rPr>
                        <a:t>Red Natura 2000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>
                          <a:effectLst/>
                        </a:rPr>
                        <a:t>Nacional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828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>
                          <a:effectLst/>
                        </a:rPr>
                        <a:t>Identificación georeferenciada de la normativa aplicable: incendios, tratamientos selvícolas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>
                          <a:effectLst/>
                        </a:rPr>
                        <a:t>Nacional, a nivel de CCAA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01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>
                          <a:effectLst/>
                        </a:rPr>
                        <a:t>Parcelas “activas” de otros usuarios (Catastro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>
                          <a:effectLst/>
                        </a:rPr>
                        <a:t>Nacional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01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>
                          <a:effectLst/>
                        </a:rPr>
                        <a:t>Mapa base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>
                          <a:effectLst/>
                        </a:rPr>
                        <a:t>Nacional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01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>
                          <a:effectLst/>
                        </a:rPr>
                        <a:t>Entidades asociadas al proyecto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>
                          <a:effectLst/>
                        </a:rPr>
                        <a:t>Nacional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44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244485"/>
              </p:ext>
            </p:extLst>
          </p:nvPr>
        </p:nvGraphicFramePr>
        <p:xfrm>
          <a:off x="2736850" y="7461250"/>
          <a:ext cx="14097000" cy="7150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3901"/>
                <a:gridCol w="4953099"/>
              </a:tblGrid>
              <a:tr h="401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>
                          <a:effectLst/>
                        </a:rPr>
                        <a:t>Capa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>
                          <a:effectLst/>
                        </a:rPr>
                        <a:t>Ámbito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01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>
                          <a:effectLst/>
                        </a:rPr>
                        <a:t>Parcelas catastro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>
                          <a:effectLst/>
                        </a:rPr>
                        <a:t>Nacional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01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>
                          <a:effectLst/>
                        </a:rPr>
                        <a:t>Vegetación actual (MFE)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>
                          <a:effectLst/>
                        </a:rPr>
                        <a:t>Nacional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01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>
                          <a:effectLst/>
                        </a:rPr>
                        <a:t>SIGPAC 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>
                          <a:effectLst/>
                        </a:rPr>
                        <a:t>Nacional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01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>
                          <a:effectLst/>
                        </a:rPr>
                        <a:t>Aptitud para diferentes especies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>
                          <a:effectLst/>
                        </a:rPr>
                        <a:t>15 provincias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01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>
                          <a:effectLst/>
                        </a:rPr>
                        <a:t>Inventario actual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>
                          <a:effectLst/>
                        </a:rPr>
                        <a:t>Comarcas piloto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01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>
                          <a:effectLst/>
                        </a:rPr>
                        <a:t>Valoración potencial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>
                          <a:effectLst/>
                        </a:rPr>
                        <a:t>15 provincias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01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>
                          <a:effectLst/>
                        </a:rPr>
                        <a:t>Riesgo Legal Incendios Escala municipio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>
                          <a:effectLst/>
                        </a:rPr>
                        <a:t>15 provincias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01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>
                          <a:effectLst/>
                        </a:rPr>
                        <a:t>Riesgo Intrínseco de Incendios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>
                          <a:effectLst/>
                        </a:rPr>
                        <a:t>Comarcas piloto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01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>
                          <a:effectLst/>
                        </a:rPr>
                        <a:t>Usos del suelo SIOSE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>
                          <a:effectLst/>
                        </a:rPr>
                        <a:t>España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01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>
                          <a:effectLst/>
                        </a:rPr>
                        <a:t>Caracterización agroclimática SIGA 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>
                          <a:effectLst/>
                        </a:rPr>
                        <a:t>Nacional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01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>
                          <a:effectLst/>
                        </a:rPr>
                        <a:t>Red Natura 2000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>
                          <a:effectLst/>
                        </a:rPr>
                        <a:t>Nacional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828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>
                          <a:effectLst/>
                        </a:rPr>
                        <a:t>Identificación georeferenciada de la normativa aplicable: incendios, tratamientos selvícolas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>
                          <a:effectLst/>
                        </a:rPr>
                        <a:t>Nacional, a nivel de CCAA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01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>
                          <a:effectLst/>
                        </a:rPr>
                        <a:t>Parcelas “activas” de otros usuarios (Catastro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>
                          <a:effectLst/>
                        </a:rPr>
                        <a:t>Nacional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01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>
                          <a:effectLst/>
                        </a:rPr>
                        <a:t>Mapa base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>
                          <a:effectLst/>
                        </a:rPr>
                        <a:t>Nacional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01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>
                          <a:effectLst/>
                        </a:rPr>
                        <a:t>Entidades asociadas al proyecto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>
                          <a:effectLst/>
                        </a:rPr>
                        <a:t>Nacional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6" name="Picture 2" descr="Informe de Gest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15157450"/>
            <a:ext cx="6553200" cy="373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8" b="12870"/>
          <a:stretch/>
        </p:blipFill>
        <p:spPr bwMode="auto">
          <a:xfrm>
            <a:off x="4149725" y="298450"/>
            <a:ext cx="10585450" cy="646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98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834"/>
            <a:ext cx="20104100" cy="1908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75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"/>
            <a:ext cx="20104100" cy="8757285"/>
            <a:chOff x="0" y="11"/>
            <a:chExt cx="20104100" cy="87572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1774"/>
              <a:ext cx="20104067" cy="34292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"/>
              <a:ext cx="20104067" cy="7655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020999"/>
              <a:ext cx="20104067" cy="4736232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35349" y="9513768"/>
            <a:ext cx="1070308" cy="50866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0841990"/>
            <a:ext cx="20104067" cy="444735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00315" y="15400906"/>
            <a:ext cx="1345825" cy="105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4021454"/>
            <a:chOff x="0" y="0"/>
            <a:chExt cx="20104100" cy="402145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1711"/>
              <a:ext cx="20099444" cy="34292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67" cy="765503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35349" y="9513706"/>
            <a:ext cx="1070308" cy="50866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2134852"/>
            <a:ext cx="20104070" cy="444736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00315" y="16693779"/>
            <a:ext cx="1345825" cy="10597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0" y="4020936"/>
            <a:ext cx="20104100" cy="7386320"/>
            <a:chOff x="0" y="4020936"/>
            <a:chExt cx="20104100" cy="7386320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020936"/>
              <a:ext cx="20104067" cy="70788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51315" y="10792488"/>
              <a:ext cx="1303444" cy="6146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4021454"/>
            <a:chOff x="0" y="0"/>
            <a:chExt cx="20104100" cy="402145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1732"/>
              <a:ext cx="20104067" cy="342921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67" cy="765525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83633" y="8037136"/>
            <a:ext cx="1070299" cy="5086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9365346"/>
            <a:ext cx="20104070" cy="444736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00315" y="13924277"/>
            <a:ext cx="1345825" cy="10596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4018615"/>
            <a:ext cx="20104067" cy="94492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05497" y="5864129"/>
            <a:ext cx="3601032" cy="112068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64996" y="5949204"/>
            <a:ext cx="3823515" cy="95588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58848" y="6078378"/>
            <a:ext cx="4004796" cy="741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946" y="156931"/>
            <a:ext cx="19759140" cy="170043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7357" y="6951140"/>
            <a:ext cx="19635314" cy="636891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85784" y="13866513"/>
            <a:ext cx="11926646" cy="98851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6946" y="15388936"/>
            <a:ext cx="19791104" cy="43781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20925" y="19876534"/>
            <a:ext cx="1324874" cy="10343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209430" y="2683222"/>
            <a:ext cx="11957050" cy="2469515"/>
            <a:chOff x="4042484" y="2683222"/>
            <a:chExt cx="11957050" cy="2469515"/>
          </a:xfrm>
        </p:grpSpPr>
        <p:sp>
          <p:nvSpPr>
            <p:cNvPr id="8" name="object 8"/>
            <p:cNvSpPr/>
            <p:nvPr/>
          </p:nvSpPr>
          <p:spPr>
            <a:xfrm>
              <a:off x="4047884" y="2693693"/>
              <a:ext cx="11941175" cy="2453640"/>
            </a:xfrm>
            <a:custGeom>
              <a:avLst/>
              <a:gdLst/>
              <a:ahLst/>
              <a:cxnLst/>
              <a:rect l="l" t="t" r="r" b="b"/>
              <a:pathLst>
                <a:path w="11941175" h="2453640">
                  <a:moveTo>
                    <a:pt x="11830365" y="2453129"/>
                  </a:moveTo>
                  <a:lnTo>
                    <a:pt x="110215" y="2453129"/>
                  </a:lnTo>
                  <a:lnTo>
                    <a:pt x="67314" y="2444468"/>
                  </a:lnTo>
                  <a:lnTo>
                    <a:pt x="32280" y="2420848"/>
                  </a:lnTo>
                  <a:lnTo>
                    <a:pt x="8661" y="2385815"/>
                  </a:lnTo>
                  <a:lnTo>
                    <a:pt x="0" y="2342913"/>
                  </a:lnTo>
                  <a:lnTo>
                    <a:pt x="0" y="110226"/>
                  </a:lnTo>
                  <a:lnTo>
                    <a:pt x="8661" y="67323"/>
                  </a:lnTo>
                  <a:lnTo>
                    <a:pt x="32280" y="32286"/>
                  </a:lnTo>
                  <a:lnTo>
                    <a:pt x="67314" y="8662"/>
                  </a:lnTo>
                  <a:lnTo>
                    <a:pt x="110215" y="0"/>
                  </a:lnTo>
                  <a:lnTo>
                    <a:pt x="11830365" y="0"/>
                  </a:lnTo>
                  <a:lnTo>
                    <a:pt x="11873265" y="8662"/>
                  </a:lnTo>
                  <a:lnTo>
                    <a:pt x="11908295" y="32286"/>
                  </a:lnTo>
                  <a:lnTo>
                    <a:pt x="11931911" y="67323"/>
                  </a:lnTo>
                  <a:lnTo>
                    <a:pt x="11940571" y="110226"/>
                  </a:lnTo>
                  <a:lnTo>
                    <a:pt x="11940571" y="2342913"/>
                  </a:lnTo>
                  <a:lnTo>
                    <a:pt x="11931911" y="2385815"/>
                  </a:lnTo>
                  <a:lnTo>
                    <a:pt x="11908295" y="2420848"/>
                  </a:lnTo>
                  <a:lnTo>
                    <a:pt x="11873265" y="2444468"/>
                  </a:lnTo>
                  <a:lnTo>
                    <a:pt x="11830365" y="2453129"/>
                  </a:lnTo>
                  <a:close/>
                </a:path>
              </a:pathLst>
            </a:custGeom>
            <a:ln w="10432">
              <a:solidFill>
                <a:srgbClr val="0160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47884" y="2693699"/>
              <a:ext cx="3980815" cy="508634"/>
            </a:xfrm>
            <a:custGeom>
              <a:avLst/>
              <a:gdLst/>
              <a:ahLst/>
              <a:cxnLst/>
              <a:rect l="l" t="t" r="r" b="b"/>
              <a:pathLst>
                <a:path w="3980815" h="508635">
                  <a:moveTo>
                    <a:pt x="3980186" y="0"/>
                  </a:moveTo>
                  <a:lnTo>
                    <a:pt x="103632" y="0"/>
                  </a:lnTo>
                  <a:lnTo>
                    <a:pt x="63296" y="8144"/>
                  </a:lnTo>
                  <a:lnTo>
                    <a:pt x="30354" y="30356"/>
                  </a:lnTo>
                  <a:lnTo>
                    <a:pt x="8144" y="63300"/>
                  </a:lnTo>
                  <a:lnTo>
                    <a:pt x="0" y="103643"/>
                  </a:lnTo>
                  <a:lnTo>
                    <a:pt x="0" y="508462"/>
                  </a:lnTo>
                  <a:lnTo>
                    <a:pt x="3980186" y="508462"/>
                  </a:lnTo>
                  <a:lnTo>
                    <a:pt x="3980186" y="0"/>
                  </a:lnTo>
                  <a:close/>
                </a:path>
              </a:pathLst>
            </a:custGeom>
            <a:solidFill>
              <a:srgbClr val="016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28078" y="2693704"/>
              <a:ext cx="3980815" cy="508634"/>
            </a:xfrm>
            <a:custGeom>
              <a:avLst/>
              <a:gdLst/>
              <a:ahLst/>
              <a:cxnLst/>
              <a:rect l="l" t="t" r="r" b="b"/>
              <a:pathLst>
                <a:path w="3980815" h="508635">
                  <a:moveTo>
                    <a:pt x="3980197" y="0"/>
                  </a:moveTo>
                  <a:lnTo>
                    <a:pt x="0" y="0"/>
                  </a:lnTo>
                  <a:lnTo>
                    <a:pt x="0" y="508462"/>
                  </a:lnTo>
                  <a:lnTo>
                    <a:pt x="3980197" y="508462"/>
                  </a:lnTo>
                  <a:lnTo>
                    <a:pt x="3980197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28078" y="2693704"/>
              <a:ext cx="3980815" cy="508634"/>
            </a:xfrm>
            <a:custGeom>
              <a:avLst/>
              <a:gdLst/>
              <a:ahLst/>
              <a:cxnLst/>
              <a:rect l="l" t="t" r="r" b="b"/>
              <a:pathLst>
                <a:path w="3980815" h="508635">
                  <a:moveTo>
                    <a:pt x="3980197" y="508462"/>
                  </a:moveTo>
                  <a:lnTo>
                    <a:pt x="0" y="508462"/>
                  </a:lnTo>
                  <a:lnTo>
                    <a:pt x="0" y="0"/>
                  </a:lnTo>
                  <a:lnTo>
                    <a:pt x="3980197" y="0"/>
                  </a:lnTo>
                  <a:lnTo>
                    <a:pt x="3980197" y="508462"/>
                  </a:lnTo>
                  <a:close/>
                </a:path>
              </a:pathLst>
            </a:custGeom>
            <a:ln w="2086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008274" y="2693699"/>
              <a:ext cx="3980815" cy="508634"/>
            </a:xfrm>
            <a:custGeom>
              <a:avLst/>
              <a:gdLst/>
              <a:ahLst/>
              <a:cxnLst/>
              <a:rect l="l" t="t" r="r" b="b"/>
              <a:pathLst>
                <a:path w="3980815" h="508635">
                  <a:moveTo>
                    <a:pt x="3873601" y="0"/>
                  </a:moveTo>
                  <a:lnTo>
                    <a:pt x="0" y="0"/>
                  </a:lnTo>
                  <a:lnTo>
                    <a:pt x="0" y="508462"/>
                  </a:lnTo>
                  <a:lnTo>
                    <a:pt x="3980186" y="508462"/>
                  </a:lnTo>
                  <a:lnTo>
                    <a:pt x="3980186" y="106585"/>
                  </a:lnTo>
                  <a:lnTo>
                    <a:pt x="3971811" y="65096"/>
                  </a:lnTo>
                  <a:lnTo>
                    <a:pt x="3948969" y="31216"/>
                  </a:lnTo>
                  <a:lnTo>
                    <a:pt x="3915090" y="8375"/>
                  </a:lnTo>
                  <a:lnTo>
                    <a:pt x="3873601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008274" y="2693699"/>
              <a:ext cx="3980815" cy="508634"/>
            </a:xfrm>
            <a:custGeom>
              <a:avLst/>
              <a:gdLst/>
              <a:ahLst/>
              <a:cxnLst/>
              <a:rect l="l" t="t" r="r" b="b"/>
              <a:pathLst>
                <a:path w="3980815" h="508635">
                  <a:moveTo>
                    <a:pt x="3980186" y="508462"/>
                  </a:moveTo>
                  <a:lnTo>
                    <a:pt x="0" y="508462"/>
                  </a:lnTo>
                  <a:lnTo>
                    <a:pt x="0" y="0"/>
                  </a:lnTo>
                  <a:lnTo>
                    <a:pt x="3873601" y="0"/>
                  </a:lnTo>
                  <a:lnTo>
                    <a:pt x="3915090" y="8375"/>
                  </a:lnTo>
                  <a:lnTo>
                    <a:pt x="3948969" y="31216"/>
                  </a:lnTo>
                  <a:lnTo>
                    <a:pt x="3971811" y="65096"/>
                  </a:lnTo>
                  <a:lnTo>
                    <a:pt x="3980186" y="106585"/>
                  </a:lnTo>
                  <a:lnTo>
                    <a:pt x="3980186" y="508462"/>
                  </a:lnTo>
                  <a:close/>
                </a:path>
              </a:pathLst>
            </a:custGeom>
            <a:ln w="2086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47882" y="3202162"/>
              <a:ext cx="11941175" cy="0"/>
            </a:xfrm>
            <a:custGeom>
              <a:avLst/>
              <a:gdLst/>
              <a:ahLst/>
              <a:cxnLst/>
              <a:rect l="l" t="t" r="r" b="b"/>
              <a:pathLst>
                <a:path w="11941175">
                  <a:moveTo>
                    <a:pt x="0" y="0"/>
                  </a:moveTo>
                  <a:lnTo>
                    <a:pt x="11940581" y="0"/>
                  </a:lnTo>
                </a:path>
              </a:pathLst>
            </a:custGeom>
            <a:ln w="10432">
              <a:solidFill>
                <a:srgbClr val="0160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506366" y="2759457"/>
            <a:ext cx="11089005" cy="2177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8784">
              <a:lnSpc>
                <a:spcPct val="100000"/>
              </a:lnSpc>
              <a:spcBef>
                <a:spcPts val="95"/>
              </a:spcBef>
              <a:tabLst>
                <a:tab pos="4474210" algn="l"/>
                <a:tab pos="8399145" algn="l"/>
              </a:tabLst>
            </a:pPr>
            <a:r>
              <a:rPr sz="1850" spc="125" dirty="0">
                <a:solidFill>
                  <a:srgbClr val="FFFFFF"/>
                </a:solidFill>
                <a:latin typeface="Gill Sans MT"/>
                <a:cs typeface="Gill Sans MT"/>
              </a:rPr>
              <a:t>MIS</a:t>
            </a:r>
            <a:r>
              <a:rPr sz="1850" spc="2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50" spc="40" dirty="0">
                <a:solidFill>
                  <a:srgbClr val="FFFFFF"/>
                </a:solidFill>
                <a:latin typeface="Gill Sans MT"/>
                <a:cs typeface="Gill Sans MT"/>
              </a:rPr>
              <a:t>PARCELAS	</a:t>
            </a:r>
            <a:r>
              <a:rPr sz="1850" spc="125" dirty="0">
                <a:solidFill>
                  <a:srgbClr val="808080"/>
                </a:solidFill>
                <a:latin typeface="Gill Sans MT"/>
                <a:cs typeface="Gill Sans MT"/>
              </a:rPr>
              <a:t>MIS</a:t>
            </a:r>
            <a:r>
              <a:rPr sz="1850" spc="270" dirty="0">
                <a:solidFill>
                  <a:srgbClr val="808080"/>
                </a:solidFill>
                <a:latin typeface="Gill Sans MT"/>
                <a:cs typeface="Gill Sans MT"/>
              </a:rPr>
              <a:t> </a:t>
            </a:r>
            <a:r>
              <a:rPr sz="1850" spc="-40" dirty="0">
                <a:solidFill>
                  <a:srgbClr val="808080"/>
                </a:solidFill>
                <a:latin typeface="Gill Sans MT"/>
                <a:cs typeface="Gill Sans MT"/>
              </a:rPr>
              <a:t>EXPLOTACIONES	</a:t>
            </a:r>
            <a:r>
              <a:rPr sz="1850" spc="-55" dirty="0">
                <a:solidFill>
                  <a:srgbClr val="808080"/>
                </a:solidFill>
                <a:latin typeface="Gill Sans MT"/>
                <a:cs typeface="Gill Sans MT"/>
              </a:rPr>
              <a:t>AGRUPACIONES</a:t>
            </a:r>
            <a:endParaRPr sz="18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50">
              <a:latin typeface="Gill Sans MT"/>
              <a:cs typeface="Gill Sans MT"/>
            </a:endParaRPr>
          </a:p>
          <a:p>
            <a:pPr marL="12700" marR="641350">
              <a:lnSpc>
                <a:spcPct val="111800"/>
              </a:lnSpc>
            </a:pPr>
            <a:r>
              <a:rPr sz="1500" spc="50" dirty="0">
                <a:solidFill>
                  <a:srgbClr val="585858"/>
                </a:solidFill>
                <a:latin typeface="Gill Sans MT"/>
                <a:cs typeface="Gill Sans MT"/>
              </a:rPr>
              <a:t>En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25" dirty="0">
                <a:solidFill>
                  <a:srgbClr val="585858"/>
                </a:solidFill>
                <a:latin typeface="Gill Sans MT"/>
                <a:cs typeface="Gill Sans MT"/>
              </a:rPr>
              <a:t>esta</a:t>
            </a:r>
            <a:r>
              <a:rPr sz="1500" spc="7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dirty="0">
                <a:solidFill>
                  <a:srgbClr val="585858"/>
                </a:solidFill>
                <a:latin typeface="Gill Sans MT"/>
                <a:cs typeface="Gill Sans MT"/>
              </a:rPr>
              <a:t>sección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55" dirty="0">
                <a:solidFill>
                  <a:srgbClr val="585858"/>
                </a:solidFill>
                <a:latin typeface="Gill Sans MT"/>
                <a:cs typeface="Gill Sans MT"/>
              </a:rPr>
              <a:t>el</a:t>
            </a:r>
            <a:r>
              <a:rPr sz="1500" spc="7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10" dirty="0">
                <a:solidFill>
                  <a:srgbClr val="585858"/>
                </a:solidFill>
                <a:latin typeface="Gill Sans MT"/>
                <a:cs typeface="Gill Sans MT"/>
              </a:rPr>
              <a:t>usuario</a:t>
            </a:r>
            <a:r>
              <a:rPr sz="1500" spc="7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30" dirty="0">
                <a:solidFill>
                  <a:srgbClr val="585858"/>
                </a:solidFill>
                <a:latin typeface="Gill Sans MT"/>
                <a:cs typeface="Gill Sans MT"/>
              </a:rPr>
              <a:t>puede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Gill Sans MT"/>
                <a:cs typeface="Gill Sans MT"/>
              </a:rPr>
              <a:t>consultar</a:t>
            </a:r>
            <a:r>
              <a:rPr sz="1500" spc="7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60" dirty="0">
                <a:solidFill>
                  <a:srgbClr val="585858"/>
                </a:solidFill>
                <a:latin typeface="Gill Sans MT"/>
                <a:cs typeface="Gill Sans MT"/>
              </a:rPr>
              <a:t>sus</a:t>
            </a:r>
            <a:r>
              <a:rPr sz="1500" spc="7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10" dirty="0">
                <a:solidFill>
                  <a:srgbClr val="585858"/>
                </a:solidFill>
                <a:latin typeface="Gill Sans MT"/>
                <a:cs typeface="Gill Sans MT"/>
              </a:rPr>
              <a:t>parcelas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585858"/>
                </a:solidFill>
                <a:latin typeface="Gill Sans MT"/>
                <a:cs typeface="Gill Sans MT"/>
              </a:rPr>
              <a:t>catastrales</a:t>
            </a:r>
            <a:r>
              <a:rPr sz="1500" spc="75" dirty="0">
                <a:solidFill>
                  <a:srgbClr val="585858"/>
                </a:solidFill>
                <a:latin typeface="Gill Sans MT"/>
                <a:cs typeface="Gill Sans MT"/>
              </a:rPr>
              <a:t> ya </a:t>
            </a:r>
            <a:r>
              <a:rPr sz="1500" spc="5" dirty="0">
                <a:solidFill>
                  <a:srgbClr val="585858"/>
                </a:solidFill>
                <a:latin typeface="Gill Sans MT"/>
                <a:cs typeface="Gill Sans MT"/>
              </a:rPr>
              <a:t>registradas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25" dirty="0">
                <a:solidFill>
                  <a:srgbClr val="585858"/>
                </a:solidFill>
                <a:latin typeface="Gill Sans MT"/>
                <a:cs typeface="Gill Sans MT"/>
              </a:rPr>
              <a:t>en</a:t>
            </a:r>
            <a:r>
              <a:rPr sz="1500" spc="7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25" dirty="0">
                <a:solidFill>
                  <a:srgbClr val="585858"/>
                </a:solidFill>
                <a:latin typeface="Gill Sans MT"/>
                <a:cs typeface="Gill Sans MT"/>
              </a:rPr>
              <a:t>esta</a:t>
            </a:r>
            <a:r>
              <a:rPr sz="1500" spc="7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15" dirty="0">
                <a:solidFill>
                  <a:srgbClr val="585858"/>
                </a:solidFill>
                <a:latin typeface="Gill Sans MT"/>
                <a:cs typeface="Gill Sans MT"/>
              </a:rPr>
              <a:t>plataforma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75" dirty="0">
                <a:solidFill>
                  <a:srgbClr val="585858"/>
                </a:solidFill>
                <a:latin typeface="Gill Sans MT"/>
                <a:cs typeface="Gill Sans MT"/>
              </a:rPr>
              <a:t>o</a:t>
            </a:r>
            <a:r>
              <a:rPr sz="1500" spc="7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10" dirty="0">
                <a:solidFill>
                  <a:srgbClr val="585858"/>
                </a:solidFill>
                <a:latin typeface="Gill Sans MT"/>
                <a:cs typeface="Gill Sans MT"/>
              </a:rPr>
              <a:t>añadir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25" dirty="0">
                <a:solidFill>
                  <a:srgbClr val="585858"/>
                </a:solidFill>
                <a:latin typeface="Gill Sans MT"/>
                <a:cs typeface="Gill Sans MT"/>
              </a:rPr>
              <a:t>otras</a:t>
            </a:r>
            <a:r>
              <a:rPr sz="1500" spc="7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10" dirty="0">
                <a:solidFill>
                  <a:srgbClr val="585858"/>
                </a:solidFill>
                <a:latin typeface="Gill Sans MT"/>
                <a:cs typeface="Gill Sans MT"/>
              </a:rPr>
              <a:t>parcelas</a:t>
            </a:r>
            <a:r>
              <a:rPr sz="1500" spc="7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55" dirty="0">
                <a:solidFill>
                  <a:srgbClr val="585858"/>
                </a:solidFill>
                <a:latin typeface="Gill Sans MT"/>
                <a:cs typeface="Gill Sans MT"/>
              </a:rPr>
              <a:t>nuevas </a:t>
            </a:r>
            <a:r>
              <a:rPr sz="1500" spc="-40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35" dirty="0">
                <a:solidFill>
                  <a:srgbClr val="585858"/>
                </a:solidFill>
                <a:latin typeface="Gill Sans MT"/>
                <a:cs typeface="Gill Sans MT"/>
              </a:rPr>
              <a:t>asociadas</a:t>
            </a:r>
            <a:r>
              <a:rPr sz="1500" spc="6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100" dirty="0">
                <a:solidFill>
                  <a:srgbClr val="585858"/>
                </a:solidFill>
                <a:latin typeface="Gill Sans MT"/>
                <a:cs typeface="Gill Sans MT"/>
              </a:rPr>
              <a:t>a</a:t>
            </a:r>
            <a:r>
              <a:rPr sz="150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55" dirty="0">
                <a:solidFill>
                  <a:srgbClr val="585858"/>
                </a:solidFill>
                <a:latin typeface="Gill Sans MT"/>
                <a:cs typeface="Gill Sans MT"/>
              </a:rPr>
              <a:t>su</a:t>
            </a:r>
            <a:r>
              <a:rPr sz="150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25" dirty="0">
                <a:solidFill>
                  <a:srgbClr val="585858"/>
                </a:solidFill>
                <a:latin typeface="Gill Sans MT"/>
                <a:cs typeface="Gill Sans MT"/>
              </a:rPr>
              <a:t>cuenta</a:t>
            </a:r>
            <a:r>
              <a:rPr sz="150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25" dirty="0">
                <a:solidFill>
                  <a:srgbClr val="585858"/>
                </a:solidFill>
                <a:latin typeface="Gill Sans MT"/>
                <a:cs typeface="Gill Sans MT"/>
              </a:rPr>
              <a:t>de</a:t>
            </a:r>
            <a:r>
              <a:rPr sz="150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20" dirty="0">
                <a:solidFill>
                  <a:srgbClr val="585858"/>
                </a:solidFill>
                <a:latin typeface="Gill Sans MT"/>
                <a:cs typeface="Gill Sans MT"/>
              </a:rPr>
              <a:t>usuario.</a:t>
            </a:r>
            <a:endParaRPr sz="1500">
              <a:latin typeface="Gill Sans MT"/>
              <a:cs typeface="Gill Sans MT"/>
            </a:endParaRPr>
          </a:p>
          <a:p>
            <a:pPr marL="12700" marR="5080">
              <a:lnSpc>
                <a:spcPct val="111800"/>
              </a:lnSpc>
            </a:pPr>
            <a:r>
              <a:rPr sz="1500" spc="-140" dirty="0">
                <a:solidFill>
                  <a:srgbClr val="585858"/>
                </a:solidFill>
                <a:latin typeface="Gill Sans MT"/>
                <a:cs typeface="Gill Sans MT"/>
              </a:rPr>
              <a:t>A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Gill Sans MT"/>
                <a:cs typeface="Gill Sans MT"/>
              </a:rPr>
              <a:t>continucación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35" dirty="0">
                <a:solidFill>
                  <a:srgbClr val="585858"/>
                </a:solidFill>
                <a:latin typeface="Gill Sans MT"/>
                <a:cs typeface="Gill Sans MT"/>
              </a:rPr>
              <a:t>se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15" dirty="0">
                <a:solidFill>
                  <a:srgbClr val="585858"/>
                </a:solidFill>
                <a:latin typeface="Gill Sans MT"/>
                <a:cs typeface="Gill Sans MT"/>
              </a:rPr>
              <a:t>muestra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10" dirty="0">
                <a:solidFill>
                  <a:srgbClr val="585858"/>
                </a:solidFill>
                <a:latin typeface="Gill Sans MT"/>
                <a:cs typeface="Gill Sans MT"/>
              </a:rPr>
              <a:t>la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dirty="0">
                <a:solidFill>
                  <a:srgbClr val="585858"/>
                </a:solidFill>
                <a:latin typeface="Gill Sans MT"/>
                <a:cs typeface="Gill Sans MT"/>
              </a:rPr>
              <a:t>sección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60" dirty="0">
                <a:solidFill>
                  <a:srgbClr val="585858"/>
                </a:solidFill>
                <a:latin typeface="Gill Sans MT"/>
                <a:cs typeface="Gill Sans MT"/>
              </a:rPr>
              <a:t>MIS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25" dirty="0">
                <a:solidFill>
                  <a:srgbClr val="585858"/>
                </a:solidFill>
                <a:latin typeface="Gill Sans MT"/>
                <a:cs typeface="Gill Sans MT"/>
              </a:rPr>
              <a:t>PARCELAS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55" dirty="0">
                <a:solidFill>
                  <a:srgbClr val="585858"/>
                </a:solidFill>
                <a:latin typeface="Gill Sans MT"/>
                <a:cs typeface="Gill Sans MT"/>
              </a:rPr>
              <a:t>REGISTRADAS</a:t>
            </a:r>
            <a:r>
              <a:rPr sz="1500" spc="7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25" dirty="0">
                <a:solidFill>
                  <a:srgbClr val="585858"/>
                </a:solidFill>
                <a:latin typeface="Gill Sans MT"/>
                <a:cs typeface="Gill Sans MT"/>
              </a:rPr>
              <a:t>en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10" dirty="0">
                <a:solidFill>
                  <a:srgbClr val="585858"/>
                </a:solidFill>
                <a:latin typeface="Gill Sans MT"/>
                <a:cs typeface="Gill Sans MT"/>
              </a:rPr>
              <a:t>la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35" dirty="0">
                <a:solidFill>
                  <a:srgbClr val="585858"/>
                </a:solidFill>
                <a:latin typeface="Gill Sans MT"/>
                <a:cs typeface="Gill Sans MT"/>
              </a:rPr>
              <a:t>que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35" dirty="0">
                <a:solidFill>
                  <a:srgbClr val="585858"/>
                </a:solidFill>
                <a:latin typeface="Gill Sans MT"/>
                <a:cs typeface="Gill Sans MT"/>
              </a:rPr>
              <a:t>se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dirty="0">
                <a:solidFill>
                  <a:srgbClr val="585858"/>
                </a:solidFill>
                <a:latin typeface="Gill Sans MT"/>
                <a:cs typeface="Gill Sans MT"/>
              </a:rPr>
              <a:t>expone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60" dirty="0">
                <a:solidFill>
                  <a:srgbClr val="585858"/>
                </a:solidFill>
                <a:latin typeface="Gill Sans MT"/>
                <a:cs typeface="Gill Sans MT"/>
              </a:rPr>
              <a:t>sus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10" dirty="0">
                <a:solidFill>
                  <a:srgbClr val="585858"/>
                </a:solidFill>
                <a:latin typeface="Gill Sans MT"/>
                <a:cs typeface="Gill Sans MT"/>
              </a:rPr>
              <a:t>parcelas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dadas </a:t>
            </a:r>
            <a:r>
              <a:rPr sz="1500" spc="25" dirty="0">
                <a:solidFill>
                  <a:srgbClr val="585858"/>
                </a:solidFill>
                <a:latin typeface="Gill Sans MT"/>
                <a:cs typeface="Gill Sans MT"/>
              </a:rPr>
              <a:t>de</a:t>
            </a:r>
            <a:r>
              <a:rPr sz="1500" spc="7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15" dirty="0">
                <a:solidFill>
                  <a:srgbClr val="585858"/>
                </a:solidFill>
                <a:latin typeface="Gill Sans MT"/>
                <a:cs typeface="Gill Sans MT"/>
              </a:rPr>
              <a:t>alta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25" dirty="0">
                <a:solidFill>
                  <a:srgbClr val="585858"/>
                </a:solidFill>
                <a:latin typeface="Gill Sans MT"/>
                <a:cs typeface="Gill Sans MT"/>
              </a:rPr>
              <a:t>en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25" dirty="0">
                <a:solidFill>
                  <a:srgbClr val="585858"/>
                </a:solidFill>
                <a:latin typeface="Gill Sans MT"/>
                <a:cs typeface="Gill Sans MT"/>
              </a:rPr>
              <a:t>esta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585858"/>
                </a:solidFill>
                <a:latin typeface="Gill Sans MT"/>
                <a:cs typeface="Gill Sans MT"/>
              </a:rPr>
              <a:t>plataforma.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30" dirty="0">
                <a:solidFill>
                  <a:srgbClr val="585858"/>
                </a:solidFill>
                <a:latin typeface="Gill Sans MT"/>
                <a:cs typeface="Gill Sans MT"/>
              </a:rPr>
              <a:t>Si </a:t>
            </a:r>
            <a:r>
              <a:rPr sz="1500" spc="-40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95" dirty="0">
                <a:solidFill>
                  <a:srgbClr val="585858"/>
                </a:solidFill>
                <a:latin typeface="Gill Sans MT"/>
                <a:cs typeface="Gill Sans MT"/>
              </a:rPr>
              <a:t>lo</a:t>
            </a:r>
            <a:r>
              <a:rPr sz="150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35" dirty="0">
                <a:solidFill>
                  <a:srgbClr val="585858"/>
                </a:solidFill>
                <a:latin typeface="Gill Sans MT"/>
                <a:cs typeface="Gill Sans MT"/>
              </a:rPr>
              <a:t>que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30" dirty="0">
                <a:solidFill>
                  <a:srgbClr val="585858"/>
                </a:solidFill>
                <a:latin typeface="Gill Sans MT"/>
                <a:cs typeface="Gill Sans MT"/>
              </a:rPr>
              <a:t>desea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20" dirty="0">
                <a:solidFill>
                  <a:srgbClr val="585858"/>
                </a:solidFill>
                <a:latin typeface="Gill Sans MT"/>
                <a:cs typeface="Gill Sans MT"/>
              </a:rPr>
              <a:t>es</a:t>
            </a:r>
            <a:r>
              <a:rPr sz="150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30" dirty="0">
                <a:solidFill>
                  <a:srgbClr val="585858"/>
                </a:solidFill>
                <a:latin typeface="Gill Sans MT"/>
                <a:cs typeface="Gill Sans MT"/>
              </a:rPr>
              <a:t>registrar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60" dirty="0">
                <a:solidFill>
                  <a:srgbClr val="585858"/>
                </a:solidFill>
                <a:latin typeface="Gill Sans MT"/>
                <a:cs typeface="Gill Sans MT"/>
              </a:rPr>
              <a:t>una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25" dirty="0">
                <a:solidFill>
                  <a:srgbClr val="585858"/>
                </a:solidFill>
                <a:latin typeface="Gill Sans MT"/>
                <a:cs typeface="Gill Sans MT"/>
              </a:rPr>
              <a:t>nueva,</a:t>
            </a:r>
            <a:r>
              <a:rPr sz="150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30" dirty="0">
                <a:solidFill>
                  <a:srgbClr val="585858"/>
                </a:solidFill>
                <a:latin typeface="Gill Sans MT"/>
                <a:cs typeface="Gill Sans MT"/>
              </a:rPr>
              <a:t>puede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15" dirty="0">
                <a:solidFill>
                  <a:srgbClr val="585858"/>
                </a:solidFill>
                <a:latin typeface="Gill Sans MT"/>
                <a:cs typeface="Gill Sans MT"/>
              </a:rPr>
              <a:t>hacerlo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100" dirty="0">
                <a:solidFill>
                  <a:srgbClr val="585858"/>
                </a:solidFill>
                <a:latin typeface="Gill Sans MT"/>
                <a:cs typeface="Gill Sans MT"/>
              </a:rPr>
              <a:t>a</a:t>
            </a:r>
            <a:r>
              <a:rPr sz="150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Gill Sans MT"/>
                <a:cs typeface="Gill Sans MT"/>
              </a:rPr>
              <a:t>continucación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25" dirty="0">
                <a:solidFill>
                  <a:srgbClr val="585858"/>
                </a:solidFill>
                <a:latin typeface="Gill Sans MT"/>
                <a:cs typeface="Gill Sans MT"/>
              </a:rPr>
              <a:t>en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140" dirty="0">
                <a:solidFill>
                  <a:srgbClr val="585858"/>
                </a:solidFill>
                <a:latin typeface="Gill Sans MT"/>
                <a:cs typeface="Gill Sans MT"/>
              </a:rPr>
              <a:t>NUEVA</a:t>
            </a:r>
            <a:r>
              <a:rPr sz="150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50" dirty="0">
                <a:solidFill>
                  <a:srgbClr val="585858"/>
                </a:solidFill>
                <a:latin typeface="Gill Sans MT"/>
                <a:cs typeface="Gill Sans MT"/>
              </a:rPr>
              <a:t>PARCELA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dirty="0">
                <a:solidFill>
                  <a:srgbClr val="585858"/>
                </a:solidFill>
                <a:latin typeface="Gill Sans MT"/>
                <a:cs typeface="Gill Sans MT"/>
              </a:rPr>
              <a:t>indicando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25" dirty="0">
                <a:solidFill>
                  <a:srgbClr val="585858"/>
                </a:solidFill>
                <a:latin typeface="Gill Sans MT"/>
                <a:cs typeface="Gill Sans MT"/>
              </a:rPr>
              <a:t>en</a:t>
            </a:r>
            <a:r>
              <a:rPr sz="150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55" dirty="0">
                <a:solidFill>
                  <a:srgbClr val="585858"/>
                </a:solidFill>
                <a:latin typeface="Gill Sans MT"/>
                <a:cs typeface="Gill Sans MT"/>
              </a:rPr>
              <a:t>el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25" dirty="0">
                <a:solidFill>
                  <a:srgbClr val="585858"/>
                </a:solidFill>
                <a:latin typeface="Gill Sans MT"/>
                <a:cs typeface="Gill Sans MT"/>
              </a:rPr>
              <a:t>proceso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25" dirty="0">
                <a:solidFill>
                  <a:srgbClr val="585858"/>
                </a:solidFill>
                <a:latin typeface="Gill Sans MT"/>
                <a:cs typeface="Gill Sans MT"/>
              </a:rPr>
              <a:t>de</a:t>
            </a:r>
            <a:r>
              <a:rPr sz="150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40" dirty="0">
                <a:solidFill>
                  <a:srgbClr val="585858"/>
                </a:solidFill>
                <a:latin typeface="Gill Sans MT"/>
                <a:cs typeface="Gill Sans MT"/>
              </a:rPr>
              <a:t>registro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10" dirty="0">
                <a:solidFill>
                  <a:srgbClr val="585858"/>
                </a:solidFill>
                <a:latin typeface="Gill Sans MT"/>
                <a:cs typeface="Gill Sans MT"/>
              </a:rPr>
              <a:t>la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55" dirty="0">
                <a:solidFill>
                  <a:srgbClr val="585858"/>
                </a:solidFill>
                <a:latin typeface="Gill Sans MT"/>
                <a:cs typeface="Gill Sans MT"/>
              </a:rPr>
              <a:t>nueva </a:t>
            </a:r>
            <a:r>
              <a:rPr sz="1500" spc="6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20" dirty="0">
                <a:solidFill>
                  <a:srgbClr val="585858"/>
                </a:solidFill>
                <a:latin typeface="Gill Sans MT"/>
                <a:cs typeface="Gill Sans MT"/>
              </a:rPr>
              <a:t>referencia</a:t>
            </a:r>
            <a:r>
              <a:rPr sz="1500" spc="6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dirty="0">
                <a:solidFill>
                  <a:srgbClr val="585858"/>
                </a:solidFill>
                <a:latin typeface="Gill Sans MT"/>
                <a:cs typeface="Gill Sans MT"/>
              </a:rPr>
              <a:t>castastral.</a:t>
            </a:r>
            <a:endParaRPr sz="15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500" spc="-20" dirty="0">
                <a:solidFill>
                  <a:srgbClr val="585858"/>
                </a:solidFill>
                <a:latin typeface="Gill Sans MT"/>
                <a:cs typeface="Gill Sans MT"/>
              </a:rPr>
              <a:t>Una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55" dirty="0">
                <a:solidFill>
                  <a:srgbClr val="585858"/>
                </a:solidFill>
                <a:latin typeface="Gill Sans MT"/>
                <a:cs typeface="Gill Sans MT"/>
              </a:rPr>
              <a:t>vez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35" dirty="0">
                <a:solidFill>
                  <a:srgbClr val="585858"/>
                </a:solidFill>
                <a:latin typeface="Gill Sans MT"/>
                <a:cs typeface="Gill Sans MT"/>
              </a:rPr>
              <a:t>que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60" dirty="0">
                <a:solidFill>
                  <a:srgbClr val="585858"/>
                </a:solidFill>
                <a:latin typeface="Gill Sans MT"/>
                <a:cs typeface="Gill Sans MT"/>
              </a:rPr>
              <a:t>tenga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55" dirty="0">
                <a:solidFill>
                  <a:srgbClr val="585858"/>
                </a:solidFill>
                <a:latin typeface="Gill Sans MT"/>
                <a:cs typeface="Gill Sans MT"/>
              </a:rPr>
              <a:t>alguna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dirty="0">
                <a:solidFill>
                  <a:srgbClr val="585858"/>
                </a:solidFill>
                <a:latin typeface="Gill Sans MT"/>
                <a:cs typeface="Gill Sans MT"/>
              </a:rPr>
              <a:t>parcela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15" dirty="0">
                <a:solidFill>
                  <a:srgbClr val="585858"/>
                </a:solidFill>
                <a:latin typeface="Gill Sans MT"/>
                <a:cs typeface="Gill Sans MT"/>
              </a:rPr>
              <a:t>registrada,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45" dirty="0">
                <a:solidFill>
                  <a:srgbClr val="585858"/>
                </a:solidFill>
                <a:latin typeface="Gill Sans MT"/>
                <a:cs typeface="Gill Sans MT"/>
              </a:rPr>
              <a:t>yapuede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30" dirty="0">
                <a:solidFill>
                  <a:srgbClr val="585858"/>
                </a:solidFill>
                <a:latin typeface="Gill Sans MT"/>
                <a:cs typeface="Gill Sans MT"/>
              </a:rPr>
              <a:t>crear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-15" dirty="0">
                <a:solidFill>
                  <a:srgbClr val="585858"/>
                </a:solidFill>
                <a:latin typeface="Gill Sans MT"/>
                <a:cs typeface="Gill Sans MT"/>
              </a:rPr>
              <a:t>explotaciones</a:t>
            </a:r>
            <a:r>
              <a:rPr sz="150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95" dirty="0">
                <a:solidFill>
                  <a:srgbClr val="585858"/>
                </a:solidFill>
                <a:latin typeface="Gill Sans MT"/>
                <a:cs typeface="Gill Sans MT"/>
              </a:rPr>
              <a:t>y</a:t>
            </a:r>
            <a:r>
              <a:rPr sz="1500" spc="4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500" spc="15" dirty="0">
                <a:solidFill>
                  <a:srgbClr val="585858"/>
                </a:solidFill>
                <a:latin typeface="Gill Sans MT"/>
                <a:cs typeface="Gill Sans MT"/>
              </a:rPr>
              <a:t>agrupaciones.</a:t>
            </a:r>
            <a:endParaRPr sz="1500">
              <a:latin typeface="Gill Sans MT"/>
              <a:cs typeface="Gill Sans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535464" y="2763459"/>
            <a:ext cx="8329295" cy="312420"/>
            <a:chOff x="4368518" y="2763459"/>
            <a:chExt cx="8329295" cy="312420"/>
          </a:xfrm>
        </p:grpSpPr>
        <p:sp>
          <p:nvSpPr>
            <p:cNvPr id="17" name="object 17"/>
            <p:cNvSpPr/>
            <p:nvPr/>
          </p:nvSpPr>
          <p:spPr>
            <a:xfrm>
              <a:off x="12126498" y="2763459"/>
              <a:ext cx="571500" cy="312420"/>
            </a:xfrm>
            <a:custGeom>
              <a:avLst/>
              <a:gdLst/>
              <a:ahLst/>
              <a:cxnLst/>
              <a:rect l="l" t="t" r="r" b="b"/>
              <a:pathLst>
                <a:path w="571500" h="312419">
                  <a:moveTo>
                    <a:pt x="443387" y="0"/>
                  </a:moveTo>
                  <a:lnTo>
                    <a:pt x="127918" y="0"/>
                  </a:lnTo>
                  <a:lnTo>
                    <a:pt x="78127" y="10052"/>
                  </a:lnTo>
                  <a:lnTo>
                    <a:pt x="37467" y="37467"/>
                  </a:lnTo>
                  <a:lnTo>
                    <a:pt x="10052" y="78127"/>
                  </a:lnTo>
                  <a:lnTo>
                    <a:pt x="0" y="127918"/>
                  </a:lnTo>
                  <a:lnTo>
                    <a:pt x="0" y="184294"/>
                  </a:lnTo>
                  <a:lnTo>
                    <a:pt x="10052" y="234085"/>
                  </a:lnTo>
                  <a:lnTo>
                    <a:pt x="37467" y="274746"/>
                  </a:lnTo>
                  <a:lnTo>
                    <a:pt x="78127" y="302160"/>
                  </a:lnTo>
                  <a:lnTo>
                    <a:pt x="127918" y="312213"/>
                  </a:lnTo>
                  <a:lnTo>
                    <a:pt x="443387" y="312213"/>
                  </a:lnTo>
                  <a:lnTo>
                    <a:pt x="493173" y="302160"/>
                  </a:lnTo>
                  <a:lnTo>
                    <a:pt x="533835" y="274746"/>
                  </a:lnTo>
                  <a:lnTo>
                    <a:pt x="561251" y="234085"/>
                  </a:lnTo>
                  <a:lnTo>
                    <a:pt x="571306" y="184294"/>
                  </a:lnTo>
                  <a:lnTo>
                    <a:pt x="571306" y="127918"/>
                  </a:lnTo>
                  <a:lnTo>
                    <a:pt x="561251" y="78127"/>
                  </a:lnTo>
                  <a:lnTo>
                    <a:pt x="533835" y="37467"/>
                  </a:lnTo>
                  <a:lnTo>
                    <a:pt x="493173" y="10052"/>
                  </a:lnTo>
                  <a:lnTo>
                    <a:pt x="443387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164378" y="2803486"/>
              <a:ext cx="498475" cy="232410"/>
            </a:xfrm>
            <a:custGeom>
              <a:avLst/>
              <a:gdLst/>
              <a:ahLst/>
              <a:cxnLst/>
              <a:rect l="l" t="t" r="r" b="b"/>
              <a:pathLst>
                <a:path w="498475" h="232410">
                  <a:moveTo>
                    <a:pt x="232156" y="89776"/>
                  </a:moveTo>
                  <a:lnTo>
                    <a:pt x="225094" y="54825"/>
                  </a:lnTo>
                  <a:lnTo>
                    <a:pt x="205867" y="26289"/>
                  </a:lnTo>
                  <a:lnTo>
                    <a:pt x="177330" y="7061"/>
                  </a:lnTo>
                  <a:lnTo>
                    <a:pt x="142392" y="0"/>
                  </a:lnTo>
                  <a:lnTo>
                    <a:pt x="89750" y="0"/>
                  </a:lnTo>
                  <a:lnTo>
                    <a:pt x="54813" y="7061"/>
                  </a:lnTo>
                  <a:lnTo>
                    <a:pt x="26289" y="26289"/>
                  </a:lnTo>
                  <a:lnTo>
                    <a:pt x="7048" y="54825"/>
                  </a:lnTo>
                  <a:lnTo>
                    <a:pt x="0" y="89776"/>
                  </a:lnTo>
                  <a:lnTo>
                    <a:pt x="0" y="142405"/>
                  </a:lnTo>
                  <a:lnTo>
                    <a:pt x="7048" y="177342"/>
                  </a:lnTo>
                  <a:lnTo>
                    <a:pt x="26289" y="205879"/>
                  </a:lnTo>
                  <a:lnTo>
                    <a:pt x="54813" y="225120"/>
                  </a:lnTo>
                  <a:lnTo>
                    <a:pt x="89750" y="232168"/>
                  </a:lnTo>
                  <a:lnTo>
                    <a:pt x="142392" y="232168"/>
                  </a:lnTo>
                  <a:lnTo>
                    <a:pt x="177330" y="225120"/>
                  </a:lnTo>
                  <a:lnTo>
                    <a:pt x="205867" y="205879"/>
                  </a:lnTo>
                  <a:lnTo>
                    <a:pt x="225094" y="177342"/>
                  </a:lnTo>
                  <a:lnTo>
                    <a:pt x="232156" y="142405"/>
                  </a:lnTo>
                  <a:lnTo>
                    <a:pt x="232156" y="89776"/>
                  </a:lnTo>
                  <a:close/>
                </a:path>
                <a:path w="498475" h="232410">
                  <a:moveTo>
                    <a:pt x="498322" y="89776"/>
                  </a:moveTo>
                  <a:lnTo>
                    <a:pt x="491274" y="54825"/>
                  </a:lnTo>
                  <a:lnTo>
                    <a:pt x="472033" y="26289"/>
                  </a:lnTo>
                  <a:lnTo>
                    <a:pt x="443509" y="7061"/>
                  </a:lnTo>
                  <a:lnTo>
                    <a:pt x="408571" y="0"/>
                  </a:lnTo>
                  <a:lnTo>
                    <a:pt x="355930" y="0"/>
                  </a:lnTo>
                  <a:lnTo>
                    <a:pt x="320992" y="7061"/>
                  </a:lnTo>
                  <a:lnTo>
                    <a:pt x="292455" y="26289"/>
                  </a:lnTo>
                  <a:lnTo>
                    <a:pt x="273227" y="54825"/>
                  </a:lnTo>
                  <a:lnTo>
                    <a:pt x="266166" y="89776"/>
                  </a:lnTo>
                  <a:lnTo>
                    <a:pt x="266166" y="142405"/>
                  </a:lnTo>
                  <a:lnTo>
                    <a:pt x="273227" y="177342"/>
                  </a:lnTo>
                  <a:lnTo>
                    <a:pt x="292455" y="205879"/>
                  </a:lnTo>
                  <a:lnTo>
                    <a:pt x="320992" y="225120"/>
                  </a:lnTo>
                  <a:lnTo>
                    <a:pt x="355930" y="232168"/>
                  </a:lnTo>
                  <a:lnTo>
                    <a:pt x="408571" y="232168"/>
                  </a:lnTo>
                  <a:lnTo>
                    <a:pt x="443509" y="225120"/>
                  </a:lnTo>
                  <a:lnTo>
                    <a:pt x="472033" y="205879"/>
                  </a:lnTo>
                  <a:lnTo>
                    <a:pt x="491274" y="177342"/>
                  </a:lnTo>
                  <a:lnTo>
                    <a:pt x="498322" y="142405"/>
                  </a:lnTo>
                  <a:lnTo>
                    <a:pt x="498322" y="89776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191810" y="2835324"/>
              <a:ext cx="175895" cy="176530"/>
            </a:xfrm>
            <a:custGeom>
              <a:avLst/>
              <a:gdLst/>
              <a:ahLst/>
              <a:cxnLst/>
              <a:rect l="l" t="t" r="r" b="b"/>
              <a:pathLst>
                <a:path w="175895" h="176530">
                  <a:moveTo>
                    <a:pt x="56172" y="75336"/>
                  </a:moveTo>
                  <a:lnTo>
                    <a:pt x="54013" y="64630"/>
                  </a:lnTo>
                  <a:lnTo>
                    <a:pt x="48120" y="55880"/>
                  </a:lnTo>
                  <a:lnTo>
                    <a:pt x="39370" y="49987"/>
                  </a:lnTo>
                  <a:lnTo>
                    <a:pt x="28663" y="47828"/>
                  </a:lnTo>
                  <a:lnTo>
                    <a:pt x="27508" y="47828"/>
                  </a:lnTo>
                  <a:lnTo>
                    <a:pt x="16802" y="49987"/>
                  </a:lnTo>
                  <a:lnTo>
                    <a:pt x="8051" y="55880"/>
                  </a:lnTo>
                  <a:lnTo>
                    <a:pt x="2159" y="64630"/>
                  </a:lnTo>
                  <a:lnTo>
                    <a:pt x="0" y="75336"/>
                  </a:lnTo>
                  <a:lnTo>
                    <a:pt x="0" y="76479"/>
                  </a:lnTo>
                  <a:lnTo>
                    <a:pt x="2159" y="87198"/>
                  </a:lnTo>
                  <a:lnTo>
                    <a:pt x="8051" y="95935"/>
                  </a:lnTo>
                  <a:lnTo>
                    <a:pt x="16802" y="101828"/>
                  </a:lnTo>
                  <a:lnTo>
                    <a:pt x="27508" y="104000"/>
                  </a:lnTo>
                  <a:lnTo>
                    <a:pt x="28663" y="104000"/>
                  </a:lnTo>
                  <a:lnTo>
                    <a:pt x="39370" y="101828"/>
                  </a:lnTo>
                  <a:lnTo>
                    <a:pt x="48120" y="95935"/>
                  </a:lnTo>
                  <a:lnTo>
                    <a:pt x="54013" y="87198"/>
                  </a:lnTo>
                  <a:lnTo>
                    <a:pt x="56172" y="76479"/>
                  </a:lnTo>
                  <a:lnTo>
                    <a:pt x="56172" y="75336"/>
                  </a:lnTo>
                  <a:close/>
                </a:path>
                <a:path w="175895" h="176530">
                  <a:moveTo>
                    <a:pt x="120332" y="147358"/>
                  </a:moveTo>
                  <a:lnTo>
                    <a:pt x="118173" y="136652"/>
                  </a:lnTo>
                  <a:lnTo>
                    <a:pt x="112280" y="127914"/>
                  </a:lnTo>
                  <a:lnTo>
                    <a:pt x="103530" y="122021"/>
                  </a:lnTo>
                  <a:lnTo>
                    <a:pt x="92824" y="119862"/>
                  </a:lnTo>
                  <a:lnTo>
                    <a:pt x="91681" y="119862"/>
                  </a:lnTo>
                  <a:lnTo>
                    <a:pt x="80975" y="122021"/>
                  </a:lnTo>
                  <a:lnTo>
                    <a:pt x="72224" y="127914"/>
                  </a:lnTo>
                  <a:lnTo>
                    <a:pt x="66332" y="136652"/>
                  </a:lnTo>
                  <a:lnTo>
                    <a:pt x="64173" y="147358"/>
                  </a:lnTo>
                  <a:lnTo>
                    <a:pt x="64173" y="148513"/>
                  </a:lnTo>
                  <a:lnTo>
                    <a:pt x="66332" y="159219"/>
                  </a:lnTo>
                  <a:lnTo>
                    <a:pt x="72224" y="167970"/>
                  </a:lnTo>
                  <a:lnTo>
                    <a:pt x="80975" y="173863"/>
                  </a:lnTo>
                  <a:lnTo>
                    <a:pt x="91681" y="176022"/>
                  </a:lnTo>
                  <a:lnTo>
                    <a:pt x="92824" y="176022"/>
                  </a:lnTo>
                  <a:lnTo>
                    <a:pt x="103530" y="173863"/>
                  </a:lnTo>
                  <a:lnTo>
                    <a:pt x="112280" y="167970"/>
                  </a:lnTo>
                  <a:lnTo>
                    <a:pt x="118173" y="159219"/>
                  </a:lnTo>
                  <a:lnTo>
                    <a:pt x="120332" y="148513"/>
                  </a:lnTo>
                  <a:lnTo>
                    <a:pt x="120332" y="147358"/>
                  </a:lnTo>
                  <a:close/>
                </a:path>
                <a:path w="175895" h="176530">
                  <a:moveTo>
                    <a:pt x="175425" y="27495"/>
                  </a:moveTo>
                  <a:lnTo>
                    <a:pt x="173253" y="16789"/>
                  </a:lnTo>
                  <a:lnTo>
                    <a:pt x="167360" y="8051"/>
                  </a:lnTo>
                  <a:lnTo>
                    <a:pt x="158623" y="2159"/>
                  </a:lnTo>
                  <a:lnTo>
                    <a:pt x="147916" y="0"/>
                  </a:lnTo>
                  <a:lnTo>
                    <a:pt x="146748" y="0"/>
                  </a:lnTo>
                  <a:lnTo>
                    <a:pt x="136042" y="2159"/>
                  </a:lnTo>
                  <a:lnTo>
                    <a:pt x="127304" y="8051"/>
                  </a:lnTo>
                  <a:lnTo>
                    <a:pt x="121399" y="16789"/>
                  </a:lnTo>
                  <a:lnTo>
                    <a:pt x="119240" y="27495"/>
                  </a:lnTo>
                  <a:lnTo>
                    <a:pt x="119240" y="28651"/>
                  </a:lnTo>
                  <a:lnTo>
                    <a:pt x="121399" y="39357"/>
                  </a:lnTo>
                  <a:lnTo>
                    <a:pt x="127304" y="48107"/>
                  </a:lnTo>
                  <a:lnTo>
                    <a:pt x="136042" y="54000"/>
                  </a:lnTo>
                  <a:lnTo>
                    <a:pt x="146748" y="56159"/>
                  </a:lnTo>
                  <a:lnTo>
                    <a:pt x="147916" y="56159"/>
                  </a:lnTo>
                  <a:lnTo>
                    <a:pt x="158623" y="54000"/>
                  </a:lnTo>
                  <a:lnTo>
                    <a:pt x="167360" y="48107"/>
                  </a:lnTo>
                  <a:lnTo>
                    <a:pt x="173253" y="39357"/>
                  </a:lnTo>
                  <a:lnTo>
                    <a:pt x="175425" y="28651"/>
                  </a:lnTo>
                  <a:lnTo>
                    <a:pt x="175425" y="27495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68589" y="2814134"/>
              <a:ext cx="232167" cy="23216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68518" y="2845965"/>
              <a:ext cx="175413" cy="17603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2454369" y="2883153"/>
              <a:ext cx="120650" cy="128270"/>
            </a:xfrm>
            <a:custGeom>
              <a:avLst/>
              <a:gdLst/>
              <a:ahLst/>
              <a:cxnLst/>
              <a:rect l="l" t="t" r="r" b="b"/>
              <a:pathLst>
                <a:path w="120650" h="128269">
                  <a:moveTo>
                    <a:pt x="56184" y="27508"/>
                  </a:moveTo>
                  <a:lnTo>
                    <a:pt x="54013" y="16802"/>
                  </a:lnTo>
                  <a:lnTo>
                    <a:pt x="48120" y="8051"/>
                  </a:lnTo>
                  <a:lnTo>
                    <a:pt x="39382" y="2159"/>
                  </a:lnTo>
                  <a:lnTo>
                    <a:pt x="28676" y="0"/>
                  </a:lnTo>
                  <a:lnTo>
                    <a:pt x="27520" y="0"/>
                  </a:lnTo>
                  <a:lnTo>
                    <a:pt x="16814" y="2159"/>
                  </a:lnTo>
                  <a:lnTo>
                    <a:pt x="8064" y="8051"/>
                  </a:lnTo>
                  <a:lnTo>
                    <a:pt x="2171" y="16802"/>
                  </a:lnTo>
                  <a:lnTo>
                    <a:pt x="0" y="27508"/>
                  </a:lnTo>
                  <a:lnTo>
                    <a:pt x="0" y="28651"/>
                  </a:lnTo>
                  <a:lnTo>
                    <a:pt x="2171" y="39370"/>
                  </a:lnTo>
                  <a:lnTo>
                    <a:pt x="8064" y="48107"/>
                  </a:lnTo>
                  <a:lnTo>
                    <a:pt x="16814" y="54000"/>
                  </a:lnTo>
                  <a:lnTo>
                    <a:pt x="27520" y="56172"/>
                  </a:lnTo>
                  <a:lnTo>
                    <a:pt x="28676" y="56172"/>
                  </a:lnTo>
                  <a:lnTo>
                    <a:pt x="39382" y="54000"/>
                  </a:lnTo>
                  <a:lnTo>
                    <a:pt x="48120" y="48107"/>
                  </a:lnTo>
                  <a:lnTo>
                    <a:pt x="54013" y="39370"/>
                  </a:lnTo>
                  <a:lnTo>
                    <a:pt x="56184" y="28651"/>
                  </a:lnTo>
                  <a:lnTo>
                    <a:pt x="56184" y="27508"/>
                  </a:lnTo>
                  <a:close/>
                </a:path>
                <a:path w="120650" h="128269">
                  <a:moveTo>
                    <a:pt x="120345" y="99529"/>
                  </a:moveTo>
                  <a:lnTo>
                    <a:pt x="118186" y="88823"/>
                  </a:lnTo>
                  <a:lnTo>
                    <a:pt x="112280" y="80086"/>
                  </a:lnTo>
                  <a:lnTo>
                    <a:pt x="103543" y="74193"/>
                  </a:lnTo>
                  <a:lnTo>
                    <a:pt x="92837" y="72034"/>
                  </a:lnTo>
                  <a:lnTo>
                    <a:pt x="91681" y="72034"/>
                  </a:lnTo>
                  <a:lnTo>
                    <a:pt x="80975" y="74193"/>
                  </a:lnTo>
                  <a:lnTo>
                    <a:pt x="72237" y="80086"/>
                  </a:lnTo>
                  <a:lnTo>
                    <a:pt x="66332" y="88823"/>
                  </a:lnTo>
                  <a:lnTo>
                    <a:pt x="64173" y="99529"/>
                  </a:lnTo>
                  <a:lnTo>
                    <a:pt x="64173" y="100685"/>
                  </a:lnTo>
                  <a:lnTo>
                    <a:pt x="66332" y="111391"/>
                  </a:lnTo>
                  <a:lnTo>
                    <a:pt x="72237" y="120142"/>
                  </a:lnTo>
                  <a:lnTo>
                    <a:pt x="80975" y="126034"/>
                  </a:lnTo>
                  <a:lnTo>
                    <a:pt x="91681" y="128193"/>
                  </a:lnTo>
                  <a:lnTo>
                    <a:pt x="92837" y="128193"/>
                  </a:lnTo>
                  <a:lnTo>
                    <a:pt x="103543" y="126034"/>
                  </a:lnTo>
                  <a:lnTo>
                    <a:pt x="112280" y="120142"/>
                  </a:lnTo>
                  <a:lnTo>
                    <a:pt x="118186" y="111391"/>
                  </a:lnTo>
                  <a:lnTo>
                    <a:pt x="120345" y="100685"/>
                  </a:lnTo>
                  <a:lnTo>
                    <a:pt x="120345" y="99529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468983" y="6001473"/>
            <a:ext cx="5206365" cy="476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10895" algn="l"/>
                <a:tab pos="2775585" algn="l"/>
              </a:tabLst>
            </a:pPr>
            <a:r>
              <a:rPr sz="2950" spc="210" dirty="0">
                <a:solidFill>
                  <a:srgbClr val="01603C"/>
                </a:solidFill>
                <a:latin typeface="Gill Sans MT"/>
                <a:cs typeface="Gill Sans MT"/>
              </a:rPr>
              <a:t>MIS	</a:t>
            </a:r>
            <a:r>
              <a:rPr sz="2950" spc="75" dirty="0">
                <a:solidFill>
                  <a:srgbClr val="01603C"/>
                </a:solidFill>
                <a:latin typeface="Gill Sans MT"/>
                <a:cs typeface="Gill Sans MT"/>
              </a:rPr>
              <a:t>PARCELAS	</a:t>
            </a:r>
            <a:r>
              <a:rPr sz="2950" spc="35" dirty="0">
                <a:solidFill>
                  <a:srgbClr val="01603C"/>
                </a:solidFill>
                <a:latin typeface="Gill Sans MT"/>
                <a:cs typeface="Gill Sans MT"/>
              </a:rPr>
              <a:t>REGISTRADAS</a:t>
            </a:r>
            <a:endParaRPr sz="2950">
              <a:latin typeface="Gill Sans MT"/>
              <a:cs typeface="Gill Sans M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935559" y="6653555"/>
            <a:ext cx="2988310" cy="0"/>
          </a:xfrm>
          <a:custGeom>
            <a:avLst/>
            <a:gdLst/>
            <a:ahLst/>
            <a:cxnLst/>
            <a:rect l="l" t="t" r="r" b="b"/>
            <a:pathLst>
              <a:path w="2988309">
                <a:moveTo>
                  <a:pt x="0" y="0"/>
                </a:moveTo>
                <a:lnTo>
                  <a:pt x="2988246" y="0"/>
                </a:lnTo>
              </a:path>
            </a:pathLst>
          </a:custGeom>
          <a:ln w="10432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097977" y="6653555"/>
            <a:ext cx="2918460" cy="0"/>
          </a:xfrm>
          <a:custGeom>
            <a:avLst/>
            <a:gdLst/>
            <a:ahLst/>
            <a:cxnLst/>
            <a:rect l="l" t="t" r="r" b="b"/>
            <a:pathLst>
              <a:path w="2918459">
                <a:moveTo>
                  <a:pt x="0" y="0"/>
                </a:moveTo>
                <a:lnTo>
                  <a:pt x="2918361" y="0"/>
                </a:lnTo>
              </a:path>
            </a:pathLst>
          </a:custGeom>
          <a:ln w="10432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72163" y="664692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0296" y="0"/>
                </a:moveTo>
                <a:lnTo>
                  <a:pt x="2973" y="0"/>
                </a:lnTo>
                <a:lnTo>
                  <a:pt x="0" y="2973"/>
                </a:lnTo>
                <a:lnTo>
                  <a:pt x="0" y="10296"/>
                </a:lnTo>
                <a:lnTo>
                  <a:pt x="2973" y="13269"/>
                </a:lnTo>
                <a:lnTo>
                  <a:pt x="10296" y="13269"/>
                </a:lnTo>
                <a:lnTo>
                  <a:pt x="13269" y="10296"/>
                </a:lnTo>
                <a:lnTo>
                  <a:pt x="13269" y="6634"/>
                </a:lnTo>
                <a:lnTo>
                  <a:pt x="13269" y="2973"/>
                </a:lnTo>
                <a:lnTo>
                  <a:pt x="10296" y="0"/>
                </a:lnTo>
                <a:close/>
              </a:path>
            </a:pathLst>
          </a:custGeom>
          <a:solidFill>
            <a:srgbClr val="0160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034756" y="664692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0296" y="0"/>
                </a:moveTo>
                <a:lnTo>
                  <a:pt x="2973" y="0"/>
                </a:lnTo>
                <a:lnTo>
                  <a:pt x="0" y="2973"/>
                </a:lnTo>
                <a:lnTo>
                  <a:pt x="0" y="10296"/>
                </a:lnTo>
                <a:lnTo>
                  <a:pt x="2973" y="13269"/>
                </a:lnTo>
                <a:lnTo>
                  <a:pt x="10296" y="13269"/>
                </a:lnTo>
                <a:lnTo>
                  <a:pt x="13269" y="10296"/>
                </a:lnTo>
                <a:lnTo>
                  <a:pt x="13269" y="6634"/>
                </a:lnTo>
                <a:lnTo>
                  <a:pt x="13269" y="2973"/>
                </a:lnTo>
                <a:lnTo>
                  <a:pt x="10296" y="0"/>
                </a:lnTo>
                <a:close/>
              </a:path>
            </a:pathLst>
          </a:custGeom>
          <a:solidFill>
            <a:srgbClr val="0160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3795928" y="5319089"/>
            <a:ext cx="2294255" cy="498475"/>
          </a:xfrm>
          <a:prstGeom prst="rect">
            <a:avLst/>
          </a:prstGeom>
          <a:solidFill>
            <a:srgbClr val="01603C"/>
          </a:solidFill>
        </p:spPr>
        <p:txBody>
          <a:bodyPr vert="horz" wrap="square" lIns="0" tIns="108585" rIns="0" bIns="0" rtlCol="0">
            <a:spAutoFit/>
          </a:bodyPr>
          <a:lstStyle/>
          <a:p>
            <a:pPr marL="238125">
              <a:lnSpc>
                <a:spcPct val="100000"/>
              </a:lnSpc>
              <a:spcBef>
                <a:spcPts val="855"/>
              </a:spcBef>
            </a:pPr>
            <a:r>
              <a:rPr sz="1850" spc="-110" dirty="0">
                <a:solidFill>
                  <a:srgbClr val="FFFFFF"/>
                </a:solidFill>
                <a:latin typeface="Gill Sans MT"/>
                <a:cs typeface="Gill Sans MT"/>
              </a:rPr>
              <a:t>NUEVA</a:t>
            </a:r>
            <a:r>
              <a:rPr sz="1850" spc="229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50" spc="15" dirty="0">
                <a:solidFill>
                  <a:srgbClr val="FFFFFF"/>
                </a:solidFill>
                <a:latin typeface="Gill Sans MT"/>
                <a:cs typeface="Gill Sans MT"/>
              </a:rPr>
              <a:t>PARCELA</a:t>
            </a:r>
            <a:endParaRPr sz="1850">
              <a:latin typeface="Gill Sans MT"/>
              <a:cs typeface="Gill Sans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33472" y="1136331"/>
            <a:ext cx="2098675" cy="476250"/>
          </a:xfrm>
          <a:prstGeom prst="rect">
            <a:avLst/>
          </a:prstGeom>
          <a:solidFill>
            <a:srgbClr val="01603C"/>
          </a:solidFill>
        </p:spPr>
        <p:txBody>
          <a:bodyPr vert="horz" wrap="square" lIns="0" tIns="45085" rIns="0" bIns="0" rtlCol="0">
            <a:spAutoFit/>
          </a:bodyPr>
          <a:lstStyle/>
          <a:p>
            <a:pPr marL="368300">
              <a:lnSpc>
                <a:spcPct val="100000"/>
              </a:lnSpc>
              <a:spcBef>
                <a:spcPts val="355"/>
              </a:spcBef>
            </a:pPr>
            <a:r>
              <a:rPr sz="2300" spc="60" dirty="0">
                <a:solidFill>
                  <a:srgbClr val="FFFFFF"/>
                </a:solidFill>
                <a:latin typeface="Gill Sans MT"/>
                <a:cs typeface="Gill Sans MT"/>
              </a:rPr>
              <a:t>MI</a:t>
            </a:r>
            <a:r>
              <a:rPr sz="2300" spc="2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300" spc="-15" dirty="0">
                <a:solidFill>
                  <a:srgbClr val="FFFFFF"/>
                </a:solidFill>
                <a:latin typeface="Gill Sans MT"/>
                <a:cs typeface="Gill Sans MT"/>
              </a:rPr>
              <a:t>GESTIÓN</a:t>
            </a:r>
            <a:endParaRPr sz="2300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2736849"/>
            <a:ext cx="20110450" cy="1462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66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435" y="15565939"/>
            <a:ext cx="19093310" cy="422376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59435" y="30192"/>
            <a:ext cx="19093815" cy="1746250"/>
            <a:chOff x="0" y="30192"/>
            <a:chExt cx="19093815" cy="17462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0192"/>
              <a:ext cx="19093308" cy="16505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46" y="890664"/>
              <a:ext cx="19082861" cy="88564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4490713" y="2588543"/>
            <a:ext cx="11540490" cy="2724150"/>
            <a:chOff x="3931278" y="2588543"/>
            <a:chExt cx="11540490" cy="2724150"/>
          </a:xfrm>
        </p:grpSpPr>
        <p:sp>
          <p:nvSpPr>
            <p:cNvPr id="7" name="object 7"/>
            <p:cNvSpPr/>
            <p:nvPr/>
          </p:nvSpPr>
          <p:spPr>
            <a:xfrm>
              <a:off x="3941439" y="2598697"/>
              <a:ext cx="11520170" cy="2708910"/>
            </a:xfrm>
            <a:custGeom>
              <a:avLst/>
              <a:gdLst/>
              <a:ahLst/>
              <a:cxnLst/>
              <a:rect l="l" t="t" r="r" b="b"/>
              <a:pathLst>
                <a:path w="11520169" h="2708910">
                  <a:moveTo>
                    <a:pt x="11413239" y="2708823"/>
                  </a:moveTo>
                  <a:lnTo>
                    <a:pt x="106319" y="2708823"/>
                  </a:lnTo>
                  <a:lnTo>
                    <a:pt x="64932" y="2700468"/>
                  </a:lnTo>
                  <a:lnTo>
                    <a:pt x="31137" y="2677681"/>
                  </a:lnTo>
                  <a:lnTo>
                    <a:pt x="8354" y="2643883"/>
                  </a:lnTo>
                  <a:lnTo>
                    <a:pt x="0" y="2602494"/>
                  </a:lnTo>
                  <a:lnTo>
                    <a:pt x="0" y="106339"/>
                  </a:lnTo>
                  <a:lnTo>
                    <a:pt x="8354" y="64949"/>
                  </a:lnTo>
                  <a:lnTo>
                    <a:pt x="31137" y="31147"/>
                  </a:lnTo>
                  <a:lnTo>
                    <a:pt x="64932" y="8357"/>
                  </a:lnTo>
                  <a:lnTo>
                    <a:pt x="106319" y="0"/>
                  </a:lnTo>
                  <a:lnTo>
                    <a:pt x="11413239" y="0"/>
                  </a:lnTo>
                  <a:lnTo>
                    <a:pt x="11454628" y="8357"/>
                  </a:lnTo>
                  <a:lnTo>
                    <a:pt x="11488426" y="31147"/>
                  </a:lnTo>
                  <a:lnTo>
                    <a:pt x="11511213" y="64949"/>
                  </a:lnTo>
                  <a:lnTo>
                    <a:pt x="11519569" y="106339"/>
                  </a:lnTo>
                  <a:lnTo>
                    <a:pt x="11519569" y="2602494"/>
                  </a:lnTo>
                  <a:lnTo>
                    <a:pt x="11511213" y="2643883"/>
                  </a:lnTo>
                  <a:lnTo>
                    <a:pt x="11488426" y="2677681"/>
                  </a:lnTo>
                  <a:lnTo>
                    <a:pt x="11454628" y="2700468"/>
                  </a:lnTo>
                  <a:lnTo>
                    <a:pt x="11413239" y="2708823"/>
                  </a:lnTo>
                  <a:close/>
                </a:path>
              </a:pathLst>
            </a:custGeom>
            <a:ln w="10064">
              <a:solidFill>
                <a:srgbClr val="0160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41438" y="2598703"/>
              <a:ext cx="3840479" cy="490855"/>
            </a:xfrm>
            <a:custGeom>
              <a:avLst/>
              <a:gdLst/>
              <a:ahLst/>
              <a:cxnLst/>
              <a:rect l="l" t="t" r="r" b="b"/>
              <a:pathLst>
                <a:path w="3840479" h="490855">
                  <a:moveTo>
                    <a:pt x="3839853" y="0"/>
                  </a:moveTo>
                  <a:lnTo>
                    <a:pt x="99979" y="0"/>
                  </a:lnTo>
                  <a:lnTo>
                    <a:pt x="61060" y="7857"/>
                  </a:lnTo>
                  <a:lnTo>
                    <a:pt x="29280" y="29285"/>
                  </a:lnTo>
                  <a:lnTo>
                    <a:pt x="7855" y="61068"/>
                  </a:lnTo>
                  <a:lnTo>
                    <a:pt x="0" y="99989"/>
                  </a:lnTo>
                  <a:lnTo>
                    <a:pt x="0" y="490535"/>
                  </a:lnTo>
                  <a:lnTo>
                    <a:pt x="3839853" y="490535"/>
                  </a:lnTo>
                  <a:lnTo>
                    <a:pt x="3839853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41438" y="2598703"/>
              <a:ext cx="3840479" cy="490855"/>
            </a:xfrm>
            <a:custGeom>
              <a:avLst/>
              <a:gdLst/>
              <a:ahLst/>
              <a:cxnLst/>
              <a:rect l="l" t="t" r="r" b="b"/>
              <a:pathLst>
                <a:path w="3840479" h="490855">
                  <a:moveTo>
                    <a:pt x="3839853" y="490535"/>
                  </a:moveTo>
                  <a:lnTo>
                    <a:pt x="0" y="490535"/>
                  </a:lnTo>
                  <a:lnTo>
                    <a:pt x="0" y="99989"/>
                  </a:lnTo>
                  <a:lnTo>
                    <a:pt x="7855" y="61068"/>
                  </a:lnTo>
                  <a:lnTo>
                    <a:pt x="29280" y="29285"/>
                  </a:lnTo>
                  <a:lnTo>
                    <a:pt x="61060" y="7857"/>
                  </a:lnTo>
                  <a:lnTo>
                    <a:pt x="99979" y="0"/>
                  </a:lnTo>
                  <a:lnTo>
                    <a:pt x="3839853" y="0"/>
                  </a:lnTo>
                  <a:lnTo>
                    <a:pt x="3839853" y="490535"/>
                  </a:lnTo>
                  <a:close/>
                </a:path>
              </a:pathLst>
            </a:custGeom>
            <a:ln w="201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1295" y="2598701"/>
              <a:ext cx="3840479" cy="490855"/>
            </a:xfrm>
            <a:custGeom>
              <a:avLst/>
              <a:gdLst/>
              <a:ahLst/>
              <a:cxnLst/>
              <a:rect l="l" t="t" r="r" b="b"/>
              <a:pathLst>
                <a:path w="3840479" h="490855">
                  <a:moveTo>
                    <a:pt x="3839853" y="0"/>
                  </a:moveTo>
                  <a:lnTo>
                    <a:pt x="0" y="0"/>
                  </a:lnTo>
                  <a:lnTo>
                    <a:pt x="0" y="490535"/>
                  </a:lnTo>
                  <a:lnTo>
                    <a:pt x="3839853" y="490535"/>
                  </a:lnTo>
                  <a:lnTo>
                    <a:pt x="3839853" y="0"/>
                  </a:lnTo>
                  <a:close/>
                </a:path>
              </a:pathLst>
            </a:custGeom>
            <a:solidFill>
              <a:srgbClr val="016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621150" y="2598703"/>
              <a:ext cx="3840479" cy="490855"/>
            </a:xfrm>
            <a:custGeom>
              <a:avLst/>
              <a:gdLst/>
              <a:ahLst/>
              <a:cxnLst/>
              <a:rect l="l" t="t" r="r" b="b"/>
              <a:pathLst>
                <a:path w="3840480" h="490855">
                  <a:moveTo>
                    <a:pt x="3737025" y="0"/>
                  </a:moveTo>
                  <a:lnTo>
                    <a:pt x="0" y="0"/>
                  </a:lnTo>
                  <a:lnTo>
                    <a:pt x="0" y="490535"/>
                  </a:lnTo>
                  <a:lnTo>
                    <a:pt x="3839863" y="490535"/>
                  </a:lnTo>
                  <a:lnTo>
                    <a:pt x="3839863" y="102827"/>
                  </a:lnTo>
                  <a:lnTo>
                    <a:pt x="3831782" y="62800"/>
                  </a:lnTo>
                  <a:lnTo>
                    <a:pt x="3809745" y="30116"/>
                  </a:lnTo>
                  <a:lnTo>
                    <a:pt x="3777057" y="8080"/>
                  </a:lnTo>
                  <a:lnTo>
                    <a:pt x="3737025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621150" y="2598703"/>
              <a:ext cx="3840479" cy="490855"/>
            </a:xfrm>
            <a:custGeom>
              <a:avLst/>
              <a:gdLst/>
              <a:ahLst/>
              <a:cxnLst/>
              <a:rect l="l" t="t" r="r" b="b"/>
              <a:pathLst>
                <a:path w="3840480" h="490855">
                  <a:moveTo>
                    <a:pt x="3839863" y="490535"/>
                  </a:moveTo>
                  <a:lnTo>
                    <a:pt x="0" y="490535"/>
                  </a:lnTo>
                  <a:lnTo>
                    <a:pt x="0" y="0"/>
                  </a:lnTo>
                  <a:lnTo>
                    <a:pt x="3737025" y="0"/>
                  </a:lnTo>
                  <a:lnTo>
                    <a:pt x="3777057" y="8080"/>
                  </a:lnTo>
                  <a:lnTo>
                    <a:pt x="3809745" y="30116"/>
                  </a:lnTo>
                  <a:lnTo>
                    <a:pt x="3831782" y="62800"/>
                  </a:lnTo>
                  <a:lnTo>
                    <a:pt x="3839863" y="102827"/>
                  </a:lnTo>
                  <a:lnTo>
                    <a:pt x="3839863" y="490535"/>
                  </a:lnTo>
                  <a:close/>
                </a:path>
              </a:pathLst>
            </a:custGeom>
            <a:ln w="201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41436" y="3089239"/>
              <a:ext cx="11520170" cy="0"/>
            </a:xfrm>
            <a:custGeom>
              <a:avLst/>
              <a:gdLst/>
              <a:ahLst/>
              <a:cxnLst/>
              <a:rect l="l" t="t" r="r" b="b"/>
              <a:pathLst>
                <a:path w="11520169">
                  <a:moveTo>
                    <a:pt x="0" y="0"/>
                  </a:moveTo>
                  <a:lnTo>
                    <a:pt x="11519579" y="0"/>
                  </a:lnTo>
                </a:path>
              </a:pathLst>
            </a:custGeom>
            <a:ln w="10064">
              <a:solidFill>
                <a:srgbClr val="0160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792741" y="2661689"/>
            <a:ext cx="10815955" cy="23482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12750">
              <a:lnSpc>
                <a:spcPct val="100000"/>
              </a:lnSpc>
              <a:spcBef>
                <a:spcPts val="130"/>
              </a:spcBef>
              <a:tabLst>
                <a:tab pos="4305935" algn="l"/>
                <a:tab pos="8092440" algn="l"/>
              </a:tabLst>
            </a:pPr>
            <a:r>
              <a:rPr sz="1750" spc="140" dirty="0">
                <a:solidFill>
                  <a:srgbClr val="808080"/>
                </a:solidFill>
                <a:latin typeface="Gill Sans MT"/>
                <a:cs typeface="Gill Sans MT"/>
              </a:rPr>
              <a:t>MIS</a:t>
            </a:r>
            <a:r>
              <a:rPr sz="1750" spc="260" dirty="0">
                <a:solidFill>
                  <a:srgbClr val="808080"/>
                </a:solidFill>
                <a:latin typeface="Gill Sans MT"/>
                <a:cs typeface="Gill Sans MT"/>
              </a:rPr>
              <a:t> </a:t>
            </a:r>
            <a:r>
              <a:rPr sz="1750" spc="60" dirty="0">
                <a:solidFill>
                  <a:srgbClr val="808080"/>
                </a:solidFill>
                <a:latin typeface="Gill Sans MT"/>
                <a:cs typeface="Gill Sans MT"/>
              </a:rPr>
              <a:t>PARCELAS	</a:t>
            </a:r>
            <a:r>
              <a:rPr sz="1750" spc="140" dirty="0">
                <a:solidFill>
                  <a:srgbClr val="FFFFFF"/>
                </a:solidFill>
                <a:latin typeface="Gill Sans MT"/>
                <a:cs typeface="Gill Sans MT"/>
              </a:rPr>
              <a:t>MIS</a:t>
            </a:r>
            <a:r>
              <a:rPr sz="1750" spc="2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750" spc="-20" dirty="0">
                <a:solidFill>
                  <a:srgbClr val="FFFFFF"/>
                </a:solidFill>
                <a:latin typeface="Gill Sans MT"/>
                <a:cs typeface="Gill Sans MT"/>
              </a:rPr>
              <a:t>EXPLOTACIONES	</a:t>
            </a:r>
            <a:r>
              <a:rPr sz="1750" spc="-35" dirty="0">
                <a:solidFill>
                  <a:srgbClr val="808080"/>
                </a:solidFill>
                <a:latin typeface="Gill Sans MT"/>
                <a:cs typeface="Gill Sans MT"/>
              </a:rPr>
              <a:t>AGRUPACIONES</a:t>
            </a:r>
            <a:endParaRPr sz="17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1450" spc="85" dirty="0">
                <a:solidFill>
                  <a:srgbClr val="585858"/>
                </a:solidFill>
                <a:latin typeface="Gill Sans MT"/>
                <a:cs typeface="Gill Sans MT"/>
              </a:rPr>
              <a:t>Se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Gill Sans MT"/>
                <a:cs typeface="Gill Sans MT"/>
              </a:rPr>
              <a:t>considera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-20" dirty="0">
                <a:solidFill>
                  <a:srgbClr val="585858"/>
                </a:solidFill>
                <a:latin typeface="Gill Sans MT"/>
                <a:cs typeface="Gill Sans MT"/>
              </a:rPr>
              <a:t>Explotación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Gill Sans MT"/>
                <a:cs typeface="Gill Sans MT"/>
              </a:rPr>
              <a:t>al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-25" dirty="0">
                <a:solidFill>
                  <a:srgbClr val="585858"/>
                </a:solidFill>
                <a:latin typeface="Gill Sans MT"/>
                <a:cs typeface="Gill Sans MT"/>
              </a:rPr>
              <a:t>conjunto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20" dirty="0">
                <a:solidFill>
                  <a:srgbClr val="585858"/>
                </a:solidFill>
                <a:latin typeface="Gill Sans MT"/>
                <a:cs typeface="Gill Sans MT"/>
              </a:rPr>
              <a:t>de</a:t>
            </a:r>
            <a:r>
              <a:rPr sz="1450" spc="7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55" dirty="0">
                <a:solidFill>
                  <a:srgbClr val="585858"/>
                </a:solidFill>
                <a:latin typeface="Gill Sans MT"/>
                <a:cs typeface="Gill Sans MT"/>
              </a:rPr>
              <a:t>una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-75" dirty="0">
                <a:solidFill>
                  <a:srgbClr val="585858"/>
                </a:solidFill>
                <a:latin typeface="Gill Sans MT"/>
                <a:cs typeface="Gill Sans MT"/>
              </a:rPr>
              <a:t>o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90" dirty="0">
                <a:solidFill>
                  <a:srgbClr val="585858"/>
                </a:solidFill>
                <a:latin typeface="Gill Sans MT"/>
                <a:cs typeface="Gill Sans MT"/>
              </a:rPr>
              <a:t>más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10" dirty="0">
                <a:solidFill>
                  <a:srgbClr val="585858"/>
                </a:solidFill>
                <a:latin typeface="Gill Sans MT"/>
                <a:cs typeface="Gill Sans MT"/>
              </a:rPr>
              <a:t>parcelas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20" dirty="0">
                <a:solidFill>
                  <a:srgbClr val="585858"/>
                </a:solidFill>
                <a:latin typeface="Gill Sans MT"/>
                <a:cs typeface="Gill Sans MT"/>
              </a:rPr>
              <a:t>en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15" dirty="0">
                <a:solidFill>
                  <a:srgbClr val="585858"/>
                </a:solidFill>
                <a:latin typeface="Gill Sans MT"/>
                <a:cs typeface="Gill Sans MT"/>
              </a:rPr>
              <a:t>las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30" dirty="0">
                <a:solidFill>
                  <a:srgbClr val="585858"/>
                </a:solidFill>
                <a:latin typeface="Gill Sans MT"/>
                <a:cs typeface="Gill Sans MT"/>
              </a:rPr>
              <a:t>que</a:t>
            </a:r>
            <a:r>
              <a:rPr sz="1450" spc="7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-55" dirty="0">
                <a:solidFill>
                  <a:srgbClr val="585858"/>
                </a:solidFill>
                <a:latin typeface="Gill Sans MT"/>
                <a:cs typeface="Gill Sans MT"/>
              </a:rPr>
              <a:t>el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Gill Sans MT"/>
                <a:cs typeface="Gill Sans MT"/>
              </a:rPr>
              <a:t>usuario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-30" dirty="0">
                <a:solidFill>
                  <a:srgbClr val="585858"/>
                </a:solidFill>
                <a:latin typeface="Gill Sans MT"/>
                <a:cs typeface="Gill Sans MT"/>
              </a:rPr>
              <a:t>quiere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-35" dirty="0">
                <a:solidFill>
                  <a:srgbClr val="585858"/>
                </a:solidFill>
                <a:latin typeface="Gill Sans MT"/>
                <a:cs typeface="Gill Sans MT"/>
              </a:rPr>
              <a:t>realizar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50" dirty="0">
                <a:solidFill>
                  <a:srgbClr val="585858"/>
                </a:solidFill>
                <a:latin typeface="Gill Sans MT"/>
                <a:cs typeface="Gill Sans MT"/>
              </a:rPr>
              <a:t>su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-15" dirty="0">
                <a:solidFill>
                  <a:srgbClr val="585858"/>
                </a:solidFill>
                <a:latin typeface="Gill Sans MT"/>
                <a:cs typeface="Gill Sans MT"/>
              </a:rPr>
              <a:t>gestión.</a:t>
            </a:r>
            <a:endParaRPr sz="1450">
              <a:latin typeface="Gill Sans MT"/>
              <a:cs typeface="Gill Sans MT"/>
            </a:endParaRPr>
          </a:p>
          <a:p>
            <a:pPr marL="12700" marR="5080">
              <a:lnSpc>
                <a:spcPct val="111600"/>
              </a:lnSpc>
            </a:pPr>
            <a:r>
              <a:rPr sz="1450" spc="45" dirty="0">
                <a:solidFill>
                  <a:srgbClr val="585858"/>
                </a:solidFill>
                <a:latin typeface="Gill Sans MT"/>
                <a:cs typeface="Gill Sans MT"/>
              </a:rPr>
              <a:t>En</a:t>
            </a:r>
            <a:r>
              <a:rPr sz="145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20" dirty="0">
                <a:solidFill>
                  <a:srgbClr val="585858"/>
                </a:solidFill>
                <a:latin typeface="Gill Sans MT"/>
                <a:cs typeface="Gill Sans MT"/>
              </a:rPr>
              <a:t>esta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dirty="0">
                <a:solidFill>
                  <a:srgbClr val="585858"/>
                </a:solidFill>
                <a:latin typeface="Gill Sans MT"/>
                <a:cs typeface="Gill Sans MT"/>
              </a:rPr>
              <a:t>sección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-55" dirty="0">
                <a:solidFill>
                  <a:srgbClr val="585858"/>
                </a:solidFill>
                <a:latin typeface="Gill Sans MT"/>
                <a:cs typeface="Gill Sans MT"/>
              </a:rPr>
              <a:t>el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Gill Sans MT"/>
                <a:cs typeface="Gill Sans MT"/>
              </a:rPr>
              <a:t>usuario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30" dirty="0">
                <a:solidFill>
                  <a:srgbClr val="585858"/>
                </a:solidFill>
                <a:latin typeface="Gill Sans MT"/>
                <a:cs typeface="Gill Sans MT"/>
              </a:rPr>
              <a:t>puede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-5" dirty="0">
                <a:solidFill>
                  <a:srgbClr val="585858"/>
                </a:solidFill>
                <a:latin typeface="Gill Sans MT"/>
                <a:cs typeface="Gill Sans MT"/>
              </a:rPr>
              <a:t>consultar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55" dirty="0">
                <a:solidFill>
                  <a:srgbClr val="585858"/>
                </a:solidFill>
                <a:latin typeface="Gill Sans MT"/>
                <a:cs typeface="Gill Sans MT"/>
              </a:rPr>
              <a:t>sus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-15" dirty="0">
                <a:solidFill>
                  <a:srgbClr val="585858"/>
                </a:solidFill>
                <a:latin typeface="Gill Sans MT"/>
                <a:cs typeface="Gill Sans MT"/>
              </a:rPr>
              <a:t>explotaciones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ya </a:t>
            </a:r>
            <a:r>
              <a:rPr sz="1450" dirty="0">
                <a:solidFill>
                  <a:srgbClr val="585858"/>
                </a:solidFill>
                <a:latin typeface="Gill Sans MT"/>
                <a:cs typeface="Gill Sans MT"/>
              </a:rPr>
              <a:t>registradas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20" dirty="0">
                <a:solidFill>
                  <a:srgbClr val="585858"/>
                </a:solidFill>
                <a:latin typeface="Gill Sans MT"/>
                <a:cs typeface="Gill Sans MT"/>
              </a:rPr>
              <a:t>en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20" dirty="0">
                <a:solidFill>
                  <a:srgbClr val="585858"/>
                </a:solidFill>
                <a:latin typeface="Gill Sans MT"/>
                <a:cs typeface="Gill Sans MT"/>
              </a:rPr>
              <a:t>esta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15" dirty="0">
                <a:solidFill>
                  <a:srgbClr val="585858"/>
                </a:solidFill>
                <a:latin typeface="Gill Sans MT"/>
                <a:cs typeface="Gill Sans MT"/>
              </a:rPr>
              <a:t>plataforma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-75" dirty="0">
                <a:solidFill>
                  <a:srgbClr val="585858"/>
                </a:solidFill>
                <a:latin typeface="Gill Sans MT"/>
                <a:cs typeface="Gill Sans MT"/>
              </a:rPr>
              <a:t>o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5" dirty="0">
                <a:solidFill>
                  <a:srgbClr val="585858"/>
                </a:solidFill>
                <a:latin typeface="Gill Sans MT"/>
                <a:cs typeface="Gill Sans MT"/>
              </a:rPr>
              <a:t>añadir</a:t>
            </a:r>
            <a:r>
              <a:rPr sz="145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-25" dirty="0">
                <a:solidFill>
                  <a:srgbClr val="585858"/>
                </a:solidFill>
                <a:latin typeface="Gill Sans MT"/>
                <a:cs typeface="Gill Sans MT"/>
              </a:rPr>
              <a:t>otras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-15" dirty="0">
                <a:solidFill>
                  <a:srgbClr val="585858"/>
                </a:solidFill>
                <a:latin typeface="Gill Sans MT"/>
                <a:cs typeface="Gill Sans MT"/>
              </a:rPr>
              <a:t>explotaciones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50" dirty="0">
                <a:solidFill>
                  <a:srgbClr val="585858"/>
                </a:solidFill>
                <a:latin typeface="Gill Sans MT"/>
                <a:cs typeface="Gill Sans MT"/>
              </a:rPr>
              <a:t>nuevas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35" dirty="0">
                <a:solidFill>
                  <a:srgbClr val="585858"/>
                </a:solidFill>
                <a:latin typeface="Gill Sans MT"/>
                <a:cs typeface="Gill Sans MT"/>
              </a:rPr>
              <a:t>asociadas </a:t>
            </a:r>
            <a:r>
              <a:rPr sz="1450" spc="-38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95" dirty="0">
                <a:solidFill>
                  <a:srgbClr val="585858"/>
                </a:solidFill>
                <a:latin typeface="Gill Sans MT"/>
                <a:cs typeface="Gill Sans MT"/>
              </a:rPr>
              <a:t>a</a:t>
            </a:r>
            <a:r>
              <a:rPr sz="1450" spc="5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50" dirty="0">
                <a:solidFill>
                  <a:srgbClr val="585858"/>
                </a:solidFill>
                <a:latin typeface="Gill Sans MT"/>
                <a:cs typeface="Gill Sans MT"/>
              </a:rPr>
              <a:t>su</a:t>
            </a:r>
            <a:r>
              <a:rPr sz="1450" spc="6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25" dirty="0">
                <a:solidFill>
                  <a:srgbClr val="585858"/>
                </a:solidFill>
                <a:latin typeface="Gill Sans MT"/>
                <a:cs typeface="Gill Sans MT"/>
              </a:rPr>
              <a:t>cuenta</a:t>
            </a:r>
            <a:r>
              <a:rPr sz="1450" spc="6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20" dirty="0">
                <a:solidFill>
                  <a:srgbClr val="585858"/>
                </a:solidFill>
                <a:latin typeface="Gill Sans MT"/>
                <a:cs typeface="Gill Sans MT"/>
              </a:rPr>
              <a:t>de</a:t>
            </a:r>
            <a:r>
              <a:rPr sz="1450" spc="6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-20" dirty="0">
                <a:solidFill>
                  <a:srgbClr val="585858"/>
                </a:solidFill>
                <a:latin typeface="Gill Sans MT"/>
                <a:cs typeface="Gill Sans MT"/>
              </a:rPr>
              <a:t>usuario.</a:t>
            </a:r>
            <a:endParaRPr sz="1450">
              <a:latin typeface="Gill Sans MT"/>
              <a:cs typeface="Gill Sans MT"/>
            </a:endParaRPr>
          </a:p>
          <a:p>
            <a:pPr marL="12700" marR="59055">
              <a:lnSpc>
                <a:spcPct val="111600"/>
              </a:lnSpc>
            </a:pPr>
            <a:r>
              <a:rPr sz="1450" spc="-140" dirty="0">
                <a:solidFill>
                  <a:srgbClr val="585858"/>
                </a:solidFill>
                <a:latin typeface="Gill Sans MT"/>
                <a:cs typeface="Gill Sans MT"/>
              </a:rPr>
              <a:t>A</a:t>
            </a:r>
            <a:r>
              <a:rPr sz="145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-5" dirty="0">
                <a:solidFill>
                  <a:srgbClr val="585858"/>
                </a:solidFill>
                <a:latin typeface="Gill Sans MT"/>
                <a:cs typeface="Gill Sans MT"/>
              </a:rPr>
              <a:t>continucación</a:t>
            </a:r>
            <a:r>
              <a:rPr sz="145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35" dirty="0">
                <a:solidFill>
                  <a:srgbClr val="585858"/>
                </a:solidFill>
                <a:latin typeface="Gill Sans MT"/>
                <a:cs typeface="Gill Sans MT"/>
              </a:rPr>
              <a:t>se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10" dirty="0">
                <a:solidFill>
                  <a:srgbClr val="585858"/>
                </a:solidFill>
                <a:latin typeface="Gill Sans MT"/>
                <a:cs typeface="Gill Sans MT"/>
              </a:rPr>
              <a:t>muestra</a:t>
            </a:r>
            <a:r>
              <a:rPr sz="145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Gill Sans MT"/>
                <a:cs typeface="Gill Sans MT"/>
              </a:rPr>
              <a:t>la</a:t>
            </a:r>
            <a:r>
              <a:rPr sz="145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dirty="0">
                <a:solidFill>
                  <a:srgbClr val="585858"/>
                </a:solidFill>
                <a:latin typeface="Gill Sans MT"/>
                <a:cs typeface="Gill Sans MT"/>
              </a:rPr>
              <a:t>sección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55" dirty="0">
                <a:solidFill>
                  <a:srgbClr val="585858"/>
                </a:solidFill>
                <a:latin typeface="Gill Sans MT"/>
                <a:cs typeface="Gill Sans MT"/>
              </a:rPr>
              <a:t>MIS</a:t>
            </a:r>
            <a:r>
              <a:rPr sz="145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-95" dirty="0">
                <a:solidFill>
                  <a:srgbClr val="585858"/>
                </a:solidFill>
                <a:latin typeface="Gill Sans MT"/>
                <a:cs typeface="Gill Sans MT"/>
              </a:rPr>
              <a:t>EXPLOTACIONES</a:t>
            </a:r>
            <a:r>
              <a:rPr sz="145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-55" dirty="0">
                <a:solidFill>
                  <a:srgbClr val="585858"/>
                </a:solidFill>
                <a:latin typeface="Gill Sans MT"/>
                <a:cs typeface="Gill Sans MT"/>
              </a:rPr>
              <a:t>REGISTRADAS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20" dirty="0">
                <a:solidFill>
                  <a:srgbClr val="585858"/>
                </a:solidFill>
                <a:latin typeface="Gill Sans MT"/>
                <a:cs typeface="Gill Sans MT"/>
              </a:rPr>
              <a:t>en</a:t>
            </a:r>
            <a:r>
              <a:rPr sz="145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Gill Sans MT"/>
                <a:cs typeface="Gill Sans MT"/>
              </a:rPr>
              <a:t>la</a:t>
            </a:r>
            <a:r>
              <a:rPr sz="145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30" dirty="0">
                <a:solidFill>
                  <a:srgbClr val="585858"/>
                </a:solidFill>
                <a:latin typeface="Gill Sans MT"/>
                <a:cs typeface="Gill Sans MT"/>
              </a:rPr>
              <a:t>que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35" dirty="0">
                <a:solidFill>
                  <a:srgbClr val="585858"/>
                </a:solidFill>
                <a:latin typeface="Gill Sans MT"/>
                <a:cs typeface="Gill Sans MT"/>
              </a:rPr>
              <a:t>se</a:t>
            </a:r>
            <a:r>
              <a:rPr sz="145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-5" dirty="0">
                <a:solidFill>
                  <a:srgbClr val="585858"/>
                </a:solidFill>
                <a:latin typeface="Gill Sans MT"/>
                <a:cs typeface="Gill Sans MT"/>
              </a:rPr>
              <a:t>expone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55" dirty="0">
                <a:solidFill>
                  <a:srgbClr val="585858"/>
                </a:solidFill>
                <a:latin typeface="Gill Sans MT"/>
                <a:cs typeface="Gill Sans MT"/>
              </a:rPr>
              <a:t>sus</a:t>
            </a:r>
            <a:r>
              <a:rPr sz="145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-15" dirty="0">
                <a:solidFill>
                  <a:srgbClr val="585858"/>
                </a:solidFill>
                <a:latin typeface="Gill Sans MT"/>
                <a:cs typeface="Gill Sans MT"/>
              </a:rPr>
              <a:t>explotaciones</a:t>
            </a:r>
            <a:r>
              <a:rPr sz="1450" spc="65" dirty="0">
                <a:solidFill>
                  <a:srgbClr val="585858"/>
                </a:solidFill>
                <a:latin typeface="Gill Sans MT"/>
                <a:cs typeface="Gill Sans MT"/>
              </a:rPr>
              <a:t> dadas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20" dirty="0">
                <a:solidFill>
                  <a:srgbClr val="585858"/>
                </a:solidFill>
                <a:latin typeface="Gill Sans MT"/>
                <a:cs typeface="Gill Sans MT"/>
              </a:rPr>
              <a:t>de</a:t>
            </a:r>
            <a:r>
              <a:rPr sz="145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15" dirty="0">
                <a:solidFill>
                  <a:srgbClr val="585858"/>
                </a:solidFill>
                <a:latin typeface="Gill Sans MT"/>
                <a:cs typeface="Gill Sans MT"/>
              </a:rPr>
              <a:t>alta</a:t>
            </a:r>
            <a:r>
              <a:rPr sz="145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20" dirty="0">
                <a:solidFill>
                  <a:srgbClr val="585858"/>
                </a:solidFill>
                <a:latin typeface="Gill Sans MT"/>
                <a:cs typeface="Gill Sans MT"/>
              </a:rPr>
              <a:t>en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20" dirty="0">
                <a:solidFill>
                  <a:srgbClr val="585858"/>
                </a:solidFill>
                <a:latin typeface="Gill Sans MT"/>
                <a:cs typeface="Gill Sans MT"/>
              </a:rPr>
              <a:t>esta </a:t>
            </a:r>
            <a:r>
              <a:rPr sz="1450" spc="2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dirty="0">
                <a:solidFill>
                  <a:srgbClr val="585858"/>
                </a:solidFill>
                <a:latin typeface="Gill Sans MT"/>
                <a:cs typeface="Gill Sans MT"/>
              </a:rPr>
              <a:t>plataforma.</a:t>
            </a:r>
            <a:r>
              <a:rPr sz="145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25" dirty="0">
                <a:solidFill>
                  <a:srgbClr val="585858"/>
                </a:solidFill>
                <a:latin typeface="Gill Sans MT"/>
                <a:cs typeface="Gill Sans MT"/>
              </a:rPr>
              <a:t>Si</a:t>
            </a:r>
            <a:r>
              <a:rPr sz="145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-95" dirty="0">
                <a:solidFill>
                  <a:srgbClr val="585858"/>
                </a:solidFill>
                <a:latin typeface="Gill Sans MT"/>
                <a:cs typeface="Gill Sans MT"/>
              </a:rPr>
              <a:t>lo</a:t>
            </a:r>
            <a:r>
              <a:rPr sz="145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30" dirty="0">
                <a:solidFill>
                  <a:srgbClr val="585858"/>
                </a:solidFill>
                <a:latin typeface="Gill Sans MT"/>
                <a:cs typeface="Gill Sans MT"/>
              </a:rPr>
              <a:t>que</a:t>
            </a:r>
            <a:r>
              <a:rPr sz="145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30" dirty="0">
                <a:solidFill>
                  <a:srgbClr val="585858"/>
                </a:solidFill>
                <a:latin typeface="Gill Sans MT"/>
                <a:cs typeface="Gill Sans MT"/>
              </a:rPr>
              <a:t>desea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20" dirty="0">
                <a:solidFill>
                  <a:srgbClr val="585858"/>
                </a:solidFill>
                <a:latin typeface="Gill Sans MT"/>
                <a:cs typeface="Gill Sans MT"/>
              </a:rPr>
              <a:t>es</a:t>
            </a:r>
            <a:r>
              <a:rPr sz="145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-30" dirty="0">
                <a:solidFill>
                  <a:srgbClr val="585858"/>
                </a:solidFill>
                <a:latin typeface="Gill Sans MT"/>
                <a:cs typeface="Gill Sans MT"/>
              </a:rPr>
              <a:t>registrar</a:t>
            </a:r>
            <a:r>
              <a:rPr sz="145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55" dirty="0">
                <a:solidFill>
                  <a:srgbClr val="585858"/>
                </a:solidFill>
                <a:latin typeface="Gill Sans MT"/>
                <a:cs typeface="Gill Sans MT"/>
              </a:rPr>
              <a:t>una</a:t>
            </a:r>
            <a:r>
              <a:rPr sz="145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50" dirty="0">
                <a:solidFill>
                  <a:srgbClr val="585858"/>
                </a:solidFill>
                <a:latin typeface="Gill Sans MT"/>
                <a:cs typeface="Gill Sans MT"/>
              </a:rPr>
              <a:t>nueva</a:t>
            </a:r>
            <a:r>
              <a:rPr sz="145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95" dirty="0">
                <a:solidFill>
                  <a:srgbClr val="585858"/>
                </a:solidFill>
                <a:latin typeface="Gill Sans MT"/>
                <a:cs typeface="Gill Sans MT"/>
              </a:rPr>
              <a:t>a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dirty="0">
                <a:solidFill>
                  <a:srgbClr val="585858"/>
                </a:solidFill>
                <a:latin typeface="Gill Sans MT"/>
                <a:cs typeface="Gill Sans MT"/>
              </a:rPr>
              <a:t>través</a:t>
            </a:r>
            <a:r>
              <a:rPr sz="145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20" dirty="0">
                <a:solidFill>
                  <a:srgbClr val="585858"/>
                </a:solidFill>
                <a:latin typeface="Gill Sans MT"/>
                <a:cs typeface="Gill Sans MT"/>
              </a:rPr>
              <a:t>de</a:t>
            </a:r>
            <a:r>
              <a:rPr sz="145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-135" dirty="0">
                <a:solidFill>
                  <a:srgbClr val="585858"/>
                </a:solidFill>
                <a:latin typeface="Gill Sans MT"/>
                <a:cs typeface="Gill Sans MT"/>
              </a:rPr>
              <a:t>NUEVA</a:t>
            </a:r>
            <a:r>
              <a:rPr sz="145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-130" dirty="0">
                <a:solidFill>
                  <a:srgbClr val="585858"/>
                </a:solidFill>
                <a:latin typeface="Gill Sans MT"/>
                <a:cs typeface="Gill Sans MT"/>
              </a:rPr>
              <a:t>EXPLOTACIÓN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dirty="0">
                <a:solidFill>
                  <a:srgbClr val="585858"/>
                </a:solidFill>
                <a:latin typeface="Gill Sans MT"/>
                <a:cs typeface="Gill Sans MT"/>
              </a:rPr>
              <a:t>indicando</a:t>
            </a:r>
            <a:r>
              <a:rPr sz="145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20" dirty="0">
                <a:solidFill>
                  <a:srgbClr val="585858"/>
                </a:solidFill>
                <a:latin typeface="Gill Sans MT"/>
                <a:cs typeface="Gill Sans MT"/>
              </a:rPr>
              <a:t>en</a:t>
            </a:r>
            <a:r>
              <a:rPr sz="145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-55" dirty="0">
                <a:solidFill>
                  <a:srgbClr val="585858"/>
                </a:solidFill>
                <a:latin typeface="Gill Sans MT"/>
                <a:cs typeface="Gill Sans MT"/>
              </a:rPr>
              <a:t>el</a:t>
            </a:r>
            <a:r>
              <a:rPr sz="145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-25" dirty="0">
                <a:solidFill>
                  <a:srgbClr val="585858"/>
                </a:solidFill>
                <a:latin typeface="Gill Sans MT"/>
                <a:cs typeface="Gill Sans MT"/>
              </a:rPr>
              <a:t>proceso</a:t>
            </a:r>
            <a:r>
              <a:rPr sz="145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20" dirty="0">
                <a:solidFill>
                  <a:srgbClr val="585858"/>
                </a:solidFill>
                <a:latin typeface="Gill Sans MT"/>
                <a:cs typeface="Gill Sans MT"/>
              </a:rPr>
              <a:t>de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-40" dirty="0">
                <a:solidFill>
                  <a:srgbClr val="585858"/>
                </a:solidFill>
                <a:latin typeface="Gill Sans MT"/>
                <a:cs typeface="Gill Sans MT"/>
              </a:rPr>
              <a:t>registro</a:t>
            </a:r>
            <a:r>
              <a:rPr sz="145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-10" dirty="0">
                <a:solidFill>
                  <a:srgbClr val="585858"/>
                </a:solidFill>
                <a:latin typeface="Gill Sans MT"/>
                <a:cs typeface="Gill Sans MT"/>
              </a:rPr>
              <a:t>la</a:t>
            </a:r>
            <a:r>
              <a:rPr sz="145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dirty="0">
                <a:solidFill>
                  <a:srgbClr val="585858"/>
                </a:solidFill>
                <a:latin typeface="Gill Sans MT"/>
                <a:cs typeface="Gill Sans MT"/>
              </a:rPr>
              <a:t>parcela</a:t>
            </a:r>
            <a:r>
              <a:rPr sz="1450" spc="6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-75" dirty="0">
                <a:solidFill>
                  <a:srgbClr val="585858"/>
                </a:solidFill>
                <a:latin typeface="Gill Sans MT"/>
                <a:cs typeface="Gill Sans MT"/>
              </a:rPr>
              <a:t>o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10" dirty="0">
                <a:solidFill>
                  <a:srgbClr val="585858"/>
                </a:solidFill>
                <a:latin typeface="Gill Sans MT"/>
                <a:cs typeface="Gill Sans MT"/>
              </a:rPr>
              <a:t>parcelas </a:t>
            </a:r>
            <a:r>
              <a:rPr sz="1450" spc="-39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30" dirty="0">
                <a:solidFill>
                  <a:srgbClr val="585858"/>
                </a:solidFill>
                <a:latin typeface="Gill Sans MT"/>
                <a:cs typeface="Gill Sans MT"/>
              </a:rPr>
              <a:t>que</a:t>
            </a:r>
            <a:r>
              <a:rPr sz="1450" spc="5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15" dirty="0">
                <a:solidFill>
                  <a:srgbClr val="585858"/>
                </a:solidFill>
                <a:latin typeface="Gill Sans MT"/>
                <a:cs typeface="Gill Sans MT"/>
              </a:rPr>
              <a:t>desee</a:t>
            </a:r>
            <a:r>
              <a:rPr sz="1450" spc="6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dirty="0">
                <a:solidFill>
                  <a:srgbClr val="585858"/>
                </a:solidFill>
                <a:latin typeface="Gill Sans MT"/>
                <a:cs typeface="Gill Sans MT"/>
              </a:rPr>
              <a:t>asociar</a:t>
            </a:r>
            <a:r>
              <a:rPr sz="1450" spc="6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95" dirty="0">
                <a:solidFill>
                  <a:srgbClr val="585858"/>
                </a:solidFill>
                <a:latin typeface="Gill Sans MT"/>
                <a:cs typeface="Gill Sans MT"/>
              </a:rPr>
              <a:t>a</a:t>
            </a:r>
            <a:r>
              <a:rPr sz="1450" spc="6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45" dirty="0">
                <a:solidFill>
                  <a:srgbClr val="585858"/>
                </a:solidFill>
                <a:latin typeface="Gill Sans MT"/>
                <a:cs typeface="Gill Sans MT"/>
              </a:rPr>
              <a:t>esa</a:t>
            </a:r>
            <a:r>
              <a:rPr sz="1450" spc="6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-30" dirty="0">
                <a:solidFill>
                  <a:srgbClr val="585858"/>
                </a:solidFill>
                <a:latin typeface="Gill Sans MT"/>
                <a:cs typeface="Gill Sans MT"/>
              </a:rPr>
              <a:t>explotación.</a:t>
            </a:r>
            <a:endParaRPr sz="14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450" spc="-20" dirty="0">
                <a:solidFill>
                  <a:srgbClr val="585858"/>
                </a:solidFill>
                <a:latin typeface="Gill Sans MT"/>
                <a:cs typeface="Gill Sans MT"/>
              </a:rPr>
              <a:t>Una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55" dirty="0">
                <a:solidFill>
                  <a:srgbClr val="585858"/>
                </a:solidFill>
                <a:latin typeface="Gill Sans MT"/>
                <a:cs typeface="Gill Sans MT"/>
              </a:rPr>
              <a:t>vez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30" dirty="0">
                <a:solidFill>
                  <a:srgbClr val="585858"/>
                </a:solidFill>
                <a:latin typeface="Gill Sans MT"/>
                <a:cs typeface="Gill Sans MT"/>
              </a:rPr>
              <a:t>que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55" dirty="0">
                <a:solidFill>
                  <a:srgbClr val="585858"/>
                </a:solidFill>
                <a:latin typeface="Gill Sans MT"/>
                <a:cs typeface="Gill Sans MT"/>
              </a:rPr>
              <a:t>tenga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50" dirty="0">
                <a:solidFill>
                  <a:srgbClr val="585858"/>
                </a:solidFill>
                <a:latin typeface="Gill Sans MT"/>
                <a:cs typeface="Gill Sans MT"/>
              </a:rPr>
              <a:t>alguna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-25" dirty="0">
                <a:solidFill>
                  <a:srgbClr val="585858"/>
                </a:solidFill>
                <a:latin typeface="Gill Sans MT"/>
                <a:cs typeface="Gill Sans MT"/>
              </a:rPr>
              <a:t>explotación</a:t>
            </a:r>
            <a:r>
              <a:rPr sz="1450" spc="75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-15" dirty="0">
                <a:solidFill>
                  <a:srgbClr val="585858"/>
                </a:solidFill>
                <a:latin typeface="Gill Sans MT"/>
                <a:cs typeface="Gill Sans MT"/>
              </a:rPr>
              <a:t>registrada,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ya </a:t>
            </a:r>
            <a:r>
              <a:rPr sz="1450" spc="30" dirty="0">
                <a:solidFill>
                  <a:srgbClr val="585858"/>
                </a:solidFill>
                <a:latin typeface="Gill Sans MT"/>
                <a:cs typeface="Gill Sans MT"/>
              </a:rPr>
              <a:t>puede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-35" dirty="0">
                <a:solidFill>
                  <a:srgbClr val="585858"/>
                </a:solidFill>
                <a:latin typeface="Gill Sans MT"/>
                <a:cs typeface="Gill Sans MT"/>
              </a:rPr>
              <a:t>crear</a:t>
            </a:r>
            <a:r>
              <a:rPr sz="1450" spc="70" dirty="0">
                <a:solidFill>
                  <a:srgbClr val="585858"/>
                </a:solidFill>
                <a:latin typeface="Gill Sans MT"/>
                <a:cs typeface="Gill Sans MT"/>
              </a:rPr>
              <a:t> </a:t>
            </a:r>
            <a:r>
              <a:rPr sz="1450" spc="10" dirty="0">
                <a:solidFill>
                  <a:srgbClr val="585858"/>
                </a:solidFill>
                <a:latin typeface="Gill Sans MT"/>
                <a:cs typeface="Gill Sans MT"/>
              </a:rPr>
              <a:t>agrupaciones.</a:t>
            </a:r>
            <a:endParaRPr sz="1450">
              <a:latin typeface="Gill Sans MT"/>
              <a:cs typeface="Gill Sans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810192" y="2666003"/>
            <a:ext cx="8035925" cy="301625"/>
            <a:chOff x="4250757" y="2666003"/>
            <a:chExt cx="8035925" cy="301625"/>
          </a:xfrm>
        </p:grpSpPr>
        <p:sp>
          <p:nvSpPr>
            <p:cNvPr id="16" name="object 16"/>
            <p:cNvSpPr/>
            <p:nvPr/>
          </p:nvSpPr>
          <p:spPr>
            <a:xfrm>
              <a:off x="11735217" y="2666003"/>
              <a:ext cx="551180" cy="301625"/>
            </a:xfrm>
            <a:custGeom>
              <a:avLst/>
              <a:gdLst/>
              <a:ahLst/>
              <a:cxnLst/>
              <a:rect l="l" t="t" r="r" b="b"/>
              <a:pathLst>
                <a:path w="551179" h="301625">
                  <a:moveTo>
                    <a:pt x="427743" y="0"/>
                  </a:moveTo>
                  <a:lnTo>
                    <a:pt x="123408" y="0"/>
                  </a:lnTo>
                  <a:lnTo>
                    <a:pt x="75368" y="9698"/>
                  </a:lnTo>
                  <a:lnTo>
                    <a:pt x="36142" y="36146"/>
                  </a:lnTo>
                  <a:lnTo>
                    <a:pt x="9696" y="75373"/>
                  </a:lnTo>
                  <a:lnTo>
                    <a:pt x="0" y="123408"/>
                  </a:lnTo>
                  <a:lnTo>
                    <a:pt x="0" y="177796"/>
                  </a:lnTo>
                  <a:lnTo>
                    <a:pt x="9696" y="225832"/>
                  </a:lnTo>
                  <a:lnTo>
                    <a:pt x="36142" y="265059"/>
                  </a:lnTo>
                  <a:lnTo>
                    <a:pt x="75368" y="291506"/>
                  </a:lnTo>
                  <a:lnTo>
                    <a:pt x="123408" y="301205"/>
                  </a:lnTo>
                  <a:lnTo>
                    <a:pt x="427743" y="301205"/>
                  </a:lnTo>
                  <a:lnTo>
                    <a:pt x="475779" y="291506"/>
                  </a:lnTo>
                  <a:lnTo>
                    <a:pt x="515006" y="265059"/>
                  </a:lnTo>
                  <a:lnTo>
                    <a:pt x="541454" y="225832"/>
                  </a:lnTo>
                  <a:lnTo>
                    <a:pt x="551152" y="177796"/>
                  </a:lnTo>
                  <a:lnTo>
                    <a:pt x="551152" y="123408"/>
                  </a:lnTo>
                  <a:lnTo>
                    <a:pt x="541454" y="75373"/>
                  </a:lnTo>
                  <a:lnTo>
                    <a:pt x="515006" y="36146"/>
                  </a:lnTo>
                  <a:lnTo>
                    <a:pt x="475779" y="9698"/>
                  </a:lnTo>
                  <a:lnTo>
                    <a:pt x="427743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771757" y="2704616"/>
              <a:ext cx="481330" cy="224154"/>
            </a:xfrm>
            <a:custGeom>
              <a:avLst/>
              <a:gdLst/>
              <a:ahLst/>
              <a:cxnLst/>
              <a:rect l="l" t="t" r="r" b="b"/>
              <a:pathLst>
                <a:path w="481329" h="224155">
                  <a:moveTo>
                    <a:pt x="223964" y="86614"/>
                  </a:moveTo>
                  <a:lnTo>
                    <a:pt x="217170" y="52895"/>
                  </a:lnTo>
                  <a:lnTo>
                    <a:pt x="198602" y="25374"/>
                  </a:lnTo>
                  <a:lnTo>
                    <a:pt x="171081" y="6807"/>
                  </a:lnTo>
                  <a:lnTo>
                    <a:pt x="137375" y="0"/>
                  </a:lnTo>
                  <a:lnTo>
                    <a:pt x="86588" y="0"/>
                  </a:lnTo>
                  <a:lnTo>
                    <a:pt x="52882" y="6807"/>
                  </a:lnTo>
                  <a:lnTo>
                    <a:pt x="25361" y="25374"/>
                  </a:lnTo>
                  <a:lnTo>
                    <a:pt x="6807" y="52895"/>
                  </a:lnTo>
                  <a:lnTo>
                    <a:pt x="0" y="86614"/>
                  </a:lnTo>
                  <a:lnTo>
                    <a:pt x="0" y="137388"/>
                  </a:lnTo>
                  <a:lnTo>
                    <a:pt x="6807" y="171094"/>
                  </a:lnTo>
                  <a:lnTo>
                    <a:pt x="25361" y="198615"/>
                  </a:lnTo>
                  <a:lnTo>
                    <a:pt x="52882" y="217182"/>
                  </a:lnTo>
                  <a:lnTo>
                    <a:pt x="86588" y="223989"/>
                  </a:lnTo>
                  <a:lnTo>
                    <a:pt x="137375" y="223989"/>
                  </a:lnTo>
                  <a:lnTo>
                    <a:pt x="171081" y="217182"/>
                  </a:lnTo>
                  <a:lnTo>
                    <a:pt x="198602" y="198615"/>
                  </a:lnTo>
                  <a:lnTo>
                    <a:pt x="217170" y="171094"/>
                  </a:lnTo>
                  <a:lnTo>
                    <a:pt x="223964" y="137388"/>
                  </a:lnTo>
                  <a:lnTo>
                    <a:pt x="223964" y="86614"/>
                  </a:lnTo>
                  <a:close/>
                </a:path>
                <a:path w="481329" h="224155">
                  <a:moveTo>
                    <a:pt x="480758" y="86614"/>
                  </a:moveTo>
                  <a:lnTo>
                    <a:pt x="473951" y="52895"/>
                  </a:lnTo>
                  <a:lnTo>
                    <a:pt x="455396" y="25374"/>
                  </a:lnTo>
                  <a:lnTo>
                    <a:pt x="427863" y="6807"/>
                  </a:lnTo>
                  <a:lnTo>
                    <a:pt x="394157" y="0"/>
                  </a:lnTo>
                  <a:lnTo>
                    <a:pt x="343382" y="0"/>
                  </a:lnTo>
                  <a:lnTo>
                    <a:pt x="309676" y="6807"/>
                  </a:lnTo>
                  <a:lnTo>
                    <a:pt x="282155" y="25374"/>
                  </a:lnTo>
                  <a:lnTo>
                    <a:pt x="263588" y="52895"/>
                  </a:lnTo>
                  <a:lnTo>
                    <a:pt x="256781" y="86614"/>
                  </a:lnTo>
                  <a:lnTo>
                    <a:pt x="256781" y="137388"/>
                  </a:lnTo>
                  <a:lnTo>
                    <a:pt x="263588" y="171094"/>
                  </a:lnTo>
                  <a:lnTo>
                    <a:pt x="282155" y="198615"/>
                  </a:lnTo>
                  <a:lnTo>
                    <a:pt x="309676" y="217182"/>
                  </a:lnTo>
                  <a:lnTo>
                    <a:pt x="343382" y="223989"/>
                  </a:lnTo>
                  <a:lnTo>
                    <a:pt x="394157" y="223989"/>
                  </a:lnTo>
                  <a:lnTo>
                    <a:pt x="427863" y="217182"/>
                  </a:lnTo>
                  <a:lnTo>
                    <a:pt x="455396" y="198615"/>
                  </a:lnTo>
                  <a:lnTo>
                    <a:pt x="473951" y="171094"/>
                  </a:lnTo>
                  <a:lnTo>
                    <a:pt x="480758" y="137388"/>
                  </a:lnTo>
                  <a:lnTo>
                    <a:pt x="480758" y="86614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798224" y="2735325"/>
              <a:ext cx="169545" cy="170180"/>
            </a:xfrm>
            <a:custGeom>
              <a:avLst/>
              <a:gdLst/>
              <a:ahLst/>
              <a:cxnLst/>
              <a:rect l="l" t="t" r="r" b="b"/>
              <a:pathLst>
                <a:path w="169545" h="170180">
                  <a:moveTo>
                    <a:pt x="54178" y="72694"/>
                  </a:moveTo>
                  <a:lnTo>
                    <a:pt x="52095" y="62357"/>
                  </a:lnTo>
                  <a:lnTo>
                    <a:pt x="46405" y="53924"/>
                  </a:lnTo>
                  <a:lnTo>
                    <a:pt x="37973" y="48234"/>
                  </a:lnTo>
                  <a:lnTo>
                    <a:pt x="27647" y="46151"/>
                  </a:lnTo>
                  <a:lnTo>
                    <a:pt x="26543" y="46151"/>
                  </a:lnTo>
                  <a:lnTo>
                    <a:pt x="16205" y="48234"/>
                  </a:lnTo>
                  <a:lnTo>
                    <a:pt x="7772" y="53924"/>
                  </a:lnTo>
                  <a:lnTo>
                    <a:pt x="2082" y="62357"/>
                  </a:lnTo>
                  <a:lnTo>
                    <a:pt x="0" y="72694"/>
                  </a:lnTo>
                  <a:lnTo>
                    <a:pt x="0" y="73799"/>
                  </a:lnTo>
                  <a:lnTo>
                    <a:pt x="2082" y="84124"/>
                  </a:lnTo>
                  <a:lnTo>
                    <a:pt x="7772" y="92570"/>
                  </a:lnTo>
                  <a:lnTo>
                    <a:pt x="16205" y="98247"/>
                  </a:lnTo>
                  <a:lnTo>
                    <a:pt x="26543" y="100342"/>
                  </a:lnTo>
                  <a:lnTo>
                    <a:pt x="27647" y="100342"/>
                  </a:lnTo>
                  <a:lnTo>
                    <a:pt x="37973" y="98247"/>
                  </a:lnTo>
                  <a:lnTo>
                    <a:pt x="46405" y="92570"/>
                  </a:lnTo>
                  <a:lnTo>
                    <a:pt x="52095" y="84124"/>
                  </a:lnTo>
                  <a:lnTo>
                    <a:pt x="54178" y="73799"/>
                  </a:lnTo>
                  <a:lnTo>
                    <a:pt x="54178" y="72694"/>
                  </a:lnTo>
                  <a:close/>
                </a:path>
                <a:path w="169545" h="170180">
                  <a:moveTo>
                    <a:pt x="116090" y="142176"/>
                  </a:moveTo>
                  <a:lnTo>
                    <a:pt x="114007" y="131851"/>
                  </a:lnTo>
                  <a:lnTo>
                    <a:pt x="108318" y="123418"/>
                  </a:lnTo>
                  <a:lnTo>
                    <a:pt x="99885" y="117729"/>
                  </a:lnTo>
                  <a:lnTo>
                    <a:pt x="89547" y="115646"/>
                  </a:lnTo>
                  <a:lnTo>
                    <a:pt x="88442" y="115646"/>
                  </a:lnTo>
                  <a:lnTo>
                    <a:pt x="78105" y="117729"/>
                  </a:lnTo>
                  <a:lnTo>
                    <a:pt x="69672" y="123418"/>
                  </a:lnTo>
                  <a:lnTo>
                    <a:pt x="63982" y="131851"/>
                  </a:lnTo>
                  <a:lnTo>
                    <a:pt x="61899" y="142176"/>
                  </a:lnTo>
                  <a:lnTo>
                    <a:pt x="61899" y="143294"/>
                  </a:lnTo>
                  <a:lnTo>
                    <a:pt x="63982" y="153619"/>
                  </a:lnTo>
                  <a:lnTo>
                    <a:pt x="69672" y="162052"/>
                  </a:lnTo>
                  <a:lnTo>
                    <a:pt x="78105" y="167741"/>
                  </a:lnTo>
                  <a:lnTo>
                    <a:pt x="88442" y="169824"/>
                  </a:lnTo>
                  <a:lnTo>
                    <a:pt x="89547" y="169824"/>
                  </a:lnTo>
                  <a:lnTo>
                    <a:pt x="99885" y="167741"/>
                  </a:lnTo>
                  <a:lnTo>
                    <a:pt x="108318" y="162052"/>
                  </a:lnTo>
                  <a:lnTo>
                    <a:pt x="114007" y="153619"/>
                  </a:lnTo>
                  <a:lnTo>
                    <a:pt x="116090" y="143294"/>
                  </a:lnTo>
                  <a:lnTo>
                    <a:pt x="116090" y="142176"/>
                  </a:lnTo>
                  <a:close/>
                </a:path>
                <a:path w="169545" h="170180">
                  <a:moveTo>
                    <a:pt x="169227" y="26530"/>
                  </a:moveTo>
                  <a:lnTo>
                    <a:pt x="167144" y="16205"/>
                  </a:lnTo>
                  <a:lnTo>
                    <a:pt x="161455" y="7772"/>
                  </a:lnTo>
                  <a:lnTo>
                    <a:pt x="153022" y="2082"/>
                  </a:lnTo>
                  <a:lnTo>
                    <a:pt x="142684" y="0"/>
                  </a:lnTo>
                  <a:lnTo>
                    <a:pt x="141579" y="0"/>
                  </a:lnTo>
                  <a:lnTo>
                    <a:pt x="131254" y="2082"/>
                  </a:lnTo>
                  <a:lnTo>
                    <a:pt x="122809" y="7772"/>
                  </a:lnTo>
                  <a:lnTo>
                    <a:pt x="117132" y="16205"/>
                  </a:lnTo>
                  <a:lnTo>
                    <a:pt x="115036" y="26530"/>
                  </a:lnTo>
                  <a:lnTo>
                    <a:pt x="115036" y="27647"/>
                  </a:lnTo>
                  <a:lnTo>
                    <a:pt x="117132" y="37985"/>
                  </a:lnTo>
                  <a:lnTo>
                    <a:pt x="122809" y="46418"/>
                  </a:lnTo>
                  <a:lnTo>
                    <a:pt x="131254" y="52108"/>
                  </a:lnTo>
                  <a:lnTo>
                    <a:pt x="141579" y="54190"/>
                  </a:lnTo>
                  <a:lnTo>
                    <a:pt x="142684" y="54190"/>
                  </a:lnTo>
                  <a:lnTo>
                    <a:pt x="153022" y="52108"/>
                  </a:lnTo>
                  <a:lnTo>
                    <a:pt x="161455" y="46418"/>
                  </a:lnTo>
                  <a:lnTo>
                    <a:pt x="167144" y="37985"/>
                  </a:lnTo>
                  <a:lnTo>
                    <a:pt x="169227" y="27647"/>
                  </a:lnTo>
                  <a:lnTo>
                    <a:pt x="169227" y="2653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13318" y="2714892"/>
              <a:ext cx="223991" cy="22398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50757" y="2745599"/>
              <a:ext cx="169237" cy="16982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2051525" y="2781477"/>
              <a:ext cx="116205" cy="123825"/>
            </a:xfrm>
            <a:custGeom>
              <a:avLst/>
              <a:gdLst/>
              <a:ahLst/>
              <a:cxnLst/>
              <a:rect l="l" t="t" r="r" b="b"/>
              <a:pathLst>
                <a:path w="116204" h="123825">
                  <a:moveTo>
                    <a:pt x="54203" y="26543"/>
                  </a:moveTo>
                  <a:lnTo>
                    <a:pt x="52108" y="16205"/>
                  </a:lnTo>
                  <a:lnTo>
                    <a:pt x="46418" y="7772"/>
                  </a:lnTo>
                  <a:lnTo>
                    <a:pt x="37985" y="2082"/>
                  </a:lnTo>
                  <a:lnTo>
                    <a:pt x="27647" y="0"/>
                  </a:lnTo>
                  <a:lnTo>
                    <a:pt x="26543" y="0"/>
                  </a:lnTo>
                  <a:lnTo>
                    <a:pt x="16217" y="2082"/>
                  </a:lnTo>
                  <a:lnTo>
                    <a:pt x="7785" y="7772"/>
                  </a:lnTo>
                  <a:lnTo>
                    <a:pt x="2095" y="16205"/>
                  </a:lnTo>
                  <a:lnTo>
                    <a:pt x="0" y="26543"/>
                  </a:lnTo>
                  <a:lnTo>
                    <a:pt x="0" y="27647"/>
                  </a:lnTo>
                  <a:lnTo>
                    <a:pt x="2095" y="37973"/>
                  </a:lnTo>
                  <a:lnTo>
                    <a:pt x="7785" y="46418"/>
                  </a:lnTo>
                  <a:lnTo>
                    <a:pt x="16217" y="52095"/>
                  </a:lnTo>
                  <a:lnTo>
                    <a:pt x="26543" y="54190"/>
                  </a:lnTo>
                  <a:lnTo>
                    <a:pt x="27647" y="54190"/>
                  </a:lnTo>
                  <a:lnTo>
                    <a:pt x="37985" y="52095"/>
                  </a:lnTo>
                  <a:lnTo>
                    <a:pt x="46418" y="46418"/>
                  </a:lnTo>
                  <a:lnTo>
                    <a:pt x="52108" y="37973"/>
                  </a:lnTo>
                  <a:lnTo>
                    <a:pt x="54203" y="27647"/>
                  </a:lnTo>
                  <a:lnTo>
                    <a:pt x="54203" y="26543"/>
                  </a:lnTo>
                  <a:close/>
                </a:path>
                <a:path w="116204" h="123825">
                  <a:moveTo>
                    <a:pt x="116103" y="96024"/>
                  </a:moveTo>
                  <a:lnTo>
                    <a:pt x="114007" y="85699"/>
                  </a:lnTo>
                  <a:lnTo>
                    <a:pt x="108331" y="77266"/>
                  </a:lnTo>
                  <a:lnTo>
                    <a:pt x="99885" y="71577"/>
                  </a:lnTo>
                  <a:lnTo>
                    <a:pt x="89560" y="69494"/>
                  </a:lnTo>
                  <a:lnTo>
                    <a:pt x="88455" y="69494"/>
                  </a:lnTo>
                  <a:lnTo>
                    <a:pt x="78117" y="71577"/>
                  </a:lnTo>
                  <a:lnTo>
                    <a:pt x="69684" y="77266"/>
                  </a:lnTo>
                  <a:lnTo>
                    <a:pt x="63995" y="85699"/>
                  </a:lnTo>
                  <a:lnTo>
                    <a:pt x="61899" y="96024"/>
                  </a:lnTo>
                  <a:lnTo>
                    <a:pt x="61899" y="97142"/>
                  </a:lnTo>
                  <a:lnTo>
                    <a:pt x="63995" y="107467"/>
                  </a:lnTo>
                  <a:lnTo>
                    <a:pt x="69684" y="115900"/>
                  </a:lnTo>
                  <a:lnTo>
                    <a:pt x="78117" y="121589"/>
                  </a:lnTo>
                  <a:lnTo>
                    <a:pt x="88455" y="123672"/>
                  </a:lnTo>
                  <a:lnTo>
                    <a:pt x="89560" y="123672"/>
                  </a:lnTo>
                  <a:lnTo>
                    <a:pt x="99885" y="121589"/>
                  </a:lnTo>
                  <a:lnTo>
                    <a:pt x="108331" y="115900"/>
                  </a:lnTo>
                  <a:lnTo>
                    <a:pt x="114007" y="107467"/>
                  </a:lnTo>
                  <a:lnTo>
                    <a:pt x="116103" y="97142"/>
                  </a:lnTo>
                  <a:lnTo>
                    <a:pt x="116103" y="96024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9435" y="7572305"/>
            <a:ext cx="18827083" cy="614435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204457" y="14243860"/>
            <a:ext cx="11506120" cy="953656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7339311" y="6655668"/>
            <a:ext cx="6025515" cy="460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2320" algn="l"/>
                <a:tab pos="3680460" algn="l"/>
              </a:tabLst>
            </a:pPr>
            <a:r>
              <a:rPr sz="2850" spc="204" dirty="0">
                <a:solidFill>
                  <a:srgbClr val="01603C"/>
                </a:solidFill>
                <a:latin typeface="Gill Sans MT"/>
                <a:cs typeface="Gill Sans MT"/>
              </a:rPr>
              <a:t>MIS	</a:t>
            </a:r>
            <a:r>
              <a:rPr sz="2850" spc="-55" dirty="0">
                <a:solidFill>
                  <a:srgbClr val="01603C"/>
                </a:solidFill>
                <a:latin typeface="Gill Sans MT"/>
                <a:cs typeface="Gill Sans MT"/>
              </a:rPr>
              <a:t>EXPLOTACIONES	</a:t>
            </a:r>
            <a:r>
              <a:rPr sz="2850" spc="30" dirty="0">
                <a:solidFill>
                  <a:srgbClr val="01603C"/>
                </a:solidFill>
                <a:latin typeface="Gill Sans MT"/>
                <a:cs typeface="Gill Sans MT"/>
              </a:rPr>
              <a:t>REGISTRADAS</a:t>
            </a:r>
            <a:endParaRPr sz="2850">
              <a:latin typeface="Gill Sans MT"/>
              <a:cs typeface="Gill Sans M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857280" y="7285211"/>
            <a:ext cx="2882900" cy="0"/>
          </a:xfrm>
          <a:custGeom>
            <a:avLst/>
            <a:gdLst/>
            <a:ahLst/>
            <a:cxnLst/>
            <a:rect l="l" t="t" r="r" b="b"/>
            <a:pathLst>
              <a:path w="2882900">
                <a:moveTo>
                  <a:pt x="0" y="0"/>
                </a:moveTo>
                <a:lnTo>
                  <a:pt x="2882886" y="0"/>
                </a:lnTo>
              </a:path>
            </a:pathLst>
          </a:custGeom>
          <a:ln w="10064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08196" y="7285211"/>
            <a:ext cx="2815590" cy="0"/>
          </a:xfrm>
          <a:custGeom>
            <a:avLst/>
            <a:gdLst/>
            <a:ahLst/>
            <a:cxnLst/>
            <a:rect l="l" t="t" r="r" b="b"/>
            <a:pathLst>
              <a:path w="2815590">
                <a:moveTo>
                  <a:pt x="0" y="0"/>
                </a:moveTo>
                <a:lnTo>
                  <a:pt x="2815465" y="0"/>
                </a:lnTo>
              </a:path>
            </a:pathLst>
          </a:custGeom>
          <a:ln w="10064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786829" y="727881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923" y="0"/>
                </a:moveTo>
                <a:lnTo>
                  <a:pt x="2858" y="0"/>
                </a:lnTo>
                <a:lnTo>
                  <a:pt x="0" y="2868"/>
                </a:lnTo>
                <a:lnTo>
                  <a:pt x="0" y="9933"/>
                </a:lnTo>
                <a:lnTo>
                  <a:pt x="2858" y="12801"/>
                </a:lnTo>
                <a:lnTo>
                  <a:pt x="9923" y="12801"/>
                </a:lnTo>
                <a:lnTo>
                  <a:pt x="12791" y="9933"/>
                </a:lnTo>
                <a:lnTo>
                  <a:pt x="12791" y="6400"/>
                </a:lnTo>
                <a:lnTo>
                  <a:pt x="12791" y="2868"/>
                </a:lnTo>
                <a:lnTo>
                  <a:pt x="9923" y="0"/>
                </a:lnTo>
                <a:close/>
              </a:path>
            </a:pathLst>
          </a:custGeom>
          <a:solidFill>
            <a:srgbClr val="0160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847215" y="7278810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923" y="0"/>
                </a:moveTo>
                <a:lnTo>
                  <a:pt x="2858" y="0"/>
                </a:lnTo>
                <a:lnTo>
                  <a:pt x="0" y="2868"/>
                </a:lnTo>
                <a:lnTo>
                  <a:pt x="0" y="9933"/>
                </a:lnTo>
                <a:lnTo>
                  <a:pt x="2858" y="12801"/>
                </a:lnTo>
                <a:lnTo>
                  <a:pt x="9923" y="12801"/>
                </a:lnTo>
                <a:lnTo>
                  <a:pt x="12791" y="9933"/>
                </a:lnTo>
                <a:lnTo>
                  <a:pt x="12791" y="6400"/>
                </a:lnTo>
                <a:lnTo>
                  <a:pt x="12791" y="2868"/>
                </a:lnTo>
                <a:lnTo>
                  <a:pt x="9923" y="0"/>
                </a:lnTo>
                <a:close/>
              </a:path>
            </a:pathLst>
          </a:custGeom>
          <a:solidFill>
            <a:srgbClr val="0160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3479062" y="5467729"/>
            <a:ext cx="2527300" cy="480695"/>
          </a:xfrm>
          <a:prstGeom prst="rect">
            <a:avLst/>
          </a:prstGeom>
          <a:solidFill>
            <a:srgbClr val="01603C"/>
          </a:solidFill>
        </p:spPr>
        <p:txBody>
          <a:bodyPr vert="horz" wrap="square" lIns="0" tIns="109220" rIns="0" bIns="0" rtlCol="0">
            <a:spAutoFit/>
          </a:bodyPr>
          <a:lstStyle/>
          <a:p>
            <a:pPr marL="205104">
              <a:lnSpc>
                <a:spcPct val="100000"/>
              </a:lnSpc>
              <a:spcBef>
                <a:spcPts val="860"/>
              </a:spcBef>
            </a:pPr>
            <a:r>
              <a:rPr sz="1750" spc="-85" dirty="0">
                <a:solidFill>
                  <a:srgbClr val="FFFFFF"/>
                </a:solidFill>
                <a:latin typeface="Gill Sans MT"/>
                <a:cs typeface="Gill Sans MT"/>
              </a:rPr>
              <a:t>NUEVA</a:t>
            </a:r>
            <a:r>
              <a:rPr sz="1750" spc="2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750" spc="-60" dirty="0">
                <a:solidFill>
                  <a:srgbClr val="FFFFFF"/>
                </a:solidFill>
                <a:latin typeface="Gill Sans MT"/>
                <a:cs typeface="Gill Sans MT"/>
              </a:rPr>
              <a:t>EXPLOTACIÓN</a:t>
            </a:r>
            <a:endParaRPr sz="1750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4632"/>
            <a:ext cx="20104100" cy="1561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2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1397</Words>
  <Application>Microsoft Office PowerPoint</Application>
  <PresentationFormat>Personalizado</PresentationFormat>
  <Paragraphs>317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Plataforma Prominifun_V3</dc:title>
  <dc:creator>Nacho Campanero</dc:creator>
  <cp:lastModifiedBy>Nacho Campanero</cp:lastModifiedBy>
  <cp:revision>9</cp:revision>
  <dcterms:created xsi:type="dcterms:W3CDTF">2021-03-12T11:52:13Z</dcterms:created>
  <dcterms:modified xsi:type="dcterms:W3CDTF">2021-03-15T08:27:26Z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2021-02-09T00:00:00Z</vt:filetime>
  </property>
  <property fmtid="{D5CDD505-2E9C-101B-9397-08002B2CF9AE}" pid="3" name="Creator">
    <vt:lpwstr>Adobe Illustrator 25.1 (Windows)</vt:lpwstr>
  </property>
  <property fmtid="{D5CDD505-2E9C-101B-9397-08002B2CF9AE}" pid="4" name="LastSaved">
    <vt:filetime>2021-03-12T00:00:00Z</vt:filetime>
  </property>
</Properties>
</file>